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4"/>
  </p:notesMasterIdLst>
  <p:sldIdLst>
    <p:sldId id="256" r:id="rId2"/>
    <p:sldId id="323" r:id="rId3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rry DCC" initials="KD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7143" autoAdjust="0"/>
  </p:normalViewPr>
  <p:slideViewPr>
    <p:cSldViewPr>
      <p:cViewPr>
        <p:scale>
          <a:sx n="100" d="100"/>
          <a:sy n="100" d="100"/>
        </p:scale>
        <p:origin x="-199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7D605-3A92-4E84-BB31-A571166815F9}" type="datetimeFigureOut">
              <a:rPr lang="en-GB" smtClean="0"/>
              <a:pPr/>
              <a:t>23/06/2014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648DB-08B3-4C37-99AC-20C6D518D60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3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648DB-08B3-4C37-99AC-20C6D518D60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648DB-08B3-4C37-99AC-20C6D518D60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760" y="1628775"/>
            <a:ext cx="4752628" cy="1514475"/>
          </a:xfrm>
        </p:spPr>
        <p:txBody>
          <a:bodyPr/>
          <a:lstStyle>
            <a:lvl1pPr>
              <a:defRPr sz="37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650" y="5437188"/>
            <a:ext cx="2154238" cy="703262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31242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165850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0E207F"/>
                </a:solidFill>
              </a:defRPr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49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2954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2954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46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64807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 sz="2400" baseline="0">
                <a:solidFill>
                  <a:schemeClr val="accent6"/>
                </a:solidFill>
                <a:latin typeface="Arial" pitchFamily="34" charset="0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 baseline="0">
                <a:solidFill>
                  <a:schemeClr val="accent6"/>
                </a:solidFill>
                <a:latin typeface="Arial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 baseline="0">
                <a:solidFill>
                  <a:schemeClr val="accent6"/>
                </a:solidFill>
                <a:latin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10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26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5146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514600"/>
            <a:ext cx="3810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9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652934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762099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82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692696"/>
            <a:ext cx="9144000" cy="648072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9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91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302433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34680" cy="35612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80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7704" y="980728"/>
            <a:ext cx="5298976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007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92696"/>
            <a:ext cx="91440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564904"/>
            <a:ext cx="7772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032125" y="265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baseline="0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45188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aseline="0">
          <a:solidFill>
            <a:schemeClr val="accent6"/>
          </a:solidFill>
          <a:latin typeface="Arial" pitchFamily="34" charset="0"/>
          <a:ea typeface="+mn-ea"/>
          <a:cs typeface="+mn-cs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aseline="0">
          <a:solidFill>
            <a:schemeClr val="accent6"/>
          </a:solidFill>
          <a:latin typeface="Arial" pitchFamily="34" charset="0"/>
        </a:defRPr>
      </a:lvl2pPr>
      <a:lvl3pPr marL="12001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baseline="0">
          <a:solidFill>
            <a:schemeClr val="accent6"/>
          </a:solidFill>
          <a:latin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632848" cy="2016224"/>
          </a:xfrm>
        </p:spPr>
        <p:txBody>
          <a:bodyPr/>
          <a:lstStyle/>
          <a:p>
            <a:pPr algn="ctr"/>
            <a:r>
              <a:rPr lang="en-GB" sz="4800" dirty="0" smtClean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Research Data Management </a:t>
            </a:r>
            <a:br>
              <a:rPr lang="en-GB" sz="4800" dirty="0" smtClean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</a:br>
            <a:r>
              <a:rPr lang="en-GB" sz="4800" dirty="0" smtClean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for researchers</a:t>
            </a:r>
            <a:endParaRPr lang="en-GB" sz="4800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8381291" cy="1438672"/>
          </a:xfrm>
        </p:spPr>
        <p:txBody>
          <a:bodyPr/>
          <a:lstStyle/>
          <a:p>
            <a:pPr algn="r"/>
            <a:r>
              <a:rPr lang="en-GB" sz="2400" dirty="0" smtClean="0">
                <a:solidFill>
                  <a:schemeClr val="accent2"/>
                </a:solidFill>
                <a:cs typeface="Calibri" pitchFamily="34" charset="0"/>
              </a:rPr>
              <a:t>Sarah Jones &amp; Joy Davidson, Digital Curation Centre</a:t>
            </a:r>
          </a:p>
          <a:p>
            <a:pPr algn="ctr"/>
            <a:endParaRPr lang="en-GB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7" descr="DCC_logo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021288"/>
            <a:ext cx="3160535" cy="6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6165304"/>
            <a:ext cx="1578243" cy="55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648072"/>
          </a:xfrm>
        </p:spPr>
        <p:txBody>
          <a:bodyPr/>
          <a:lstStyle/>
          <a:p>
            <a:pPr algn="ctr"/>
            <a:r>
              <a:rPr lang="en-GB" dirty="0" smtClean="0"/>
              <a:t>About this course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896544"/>
          </a:xfrm>
        </p:spPr>
        <p:txBody>
          <a:bodyPr/>
          <a:lstStyle/>
          <a:p>
            <a:pPr>
              <a:buFont typeface="Wingdings" pitchFamily="2" charset="2"/>
              <a:buChar char=""/>
            </a:pPr>
            <a:r>
              <a:rPr lang="en-GB" dirty="0" smtClean="0">
                <a:solidFill>
                  <a:schemeClr val="accent6"/>
                </a:solidFill>
              </a:rPr>
              <a:t>Short presentations with exercises and discussion</a:t>
            </a:r>
          </a:p>
          <a:p>
            <a:pPr>
              <a:buNone/>
            </a:pPr>
            <a:endParaRPr lang="en-GB" dirty="0" smtClean="0">
              <a:solidFill>
                <a:schemeClr val="accent6"/>
              </a:solidFill>
            </a:endParaRPr>
          </a:p>
          <a:p>
            <a:pPr lvl="1"/>
            <a:r>
              <a:rPr lang="en-GB" dirty="0" smtClean="0">
                <a:solidFill>
                  <a:schemeClr val="accent6"/>
                </a:solidFill>
              </a:rPr>
              <a:t>Overview of research data management landscape </a:t>
            </a:r>
          </a:p>
          <a:p>
            <a:pPr lvl="1"/>
            <a:r>
              <a:rPr lang="en-GB" dirty="0" smtClean="0">
                <a:solidFill>
                  <a:schemeClr val="accent6"/>
                </a:solidFill>
              </a:rPr>
              <a:t>Introduction </a:t>
            </a:r>
            <a:r>
              <a:rPr lang="en-GB" dirty="0" smtClean="0">
                <a:solidFill>
                  <a:schemeClr val="accent6"/>
                </a:solidFill>
              </a:rPr>
              <a:t>to data </a:t>
            </a:r>
            <a:r>
              <a:rPr lang="en-GB" dirty="0" smtClean="0">
                <a:solidFill>
                  <a:schemeClr val="accent6"/>
                </a:solidFill>
              </a:rPr>
              <a:t>sharing and data </a:t>
            </a:r>
            <a:r>
              <a:rPr lang="en-GB" dirty="0" smtClean="0"/>
              <a:t>m</a:t>
            </a:r>
            <a:r>
              <a:rPr lang="en-GB" dirty="0" smtClean="0">
                <a:solidFill>
                  <a:schemeClr val="accent6"/>
                </a:solidFill>
              </a:rPr>
              <a:t>anagement </a:t>
            </a:r>
            <a:r>
              <a:rPr lang="en-GB" dirty="0" smtClean="0">
                <a:solidFill>
                  <a:schemeClr val="accent6"/>
                </a:solidFill>
              </a:rPr>
              <a:t>planning </a:t>
            </a:r>
          </a:p>
          <a:p>
            <a:pPr lvl="1"/>
            <a:r>
              <a:rPr lang="en-GB" dirty="0" smtClean="0"/>
              <a:t>Data management planning exercise</a:t>
            </a:r>
          </a:p>
          <a:p>
            <a:pPr lvl="1"/>
            <a:r>
              <a:rPr lang="en-GB" dirty="0" smtClean="0">
                <a:solidFill>
                  <a:schemeClr val="accent6"/>
                </a:solidFill>
              </a:rPr>
              <a:t>Demonstration of </a:t>
            </a:r>
            <a:r>
              <a:rPr lang="en-GB" dirty="0" err="1" smtClean="0">
                <a:solidFill>
                  <a:schemeClr val="accent6"/>
                </a:solidFill>
              </a:rPr>
              <a:t>DMPonline</a:t>
            </a:r>
            <a:r>
              <a:rPr lang="en-GB" dirty="0" smtClean="0">
                <a:solidFill>
                  <a:schemeClr val="accent6"/>
                </a:solidFill>
              </a:rPr>
              <a:t> tool</a:t>
            </a:r>
          </a:p>
          <a:p>
            <a:pPr marL="457200" lvl="1" indent="0">
              <a:buNone/>
            </a:pPr>
            <a:endParaRPr lang="en-GB" dirty="0" smtClean="0">
              <a:solidFill>
                <a:schemeClr val="accent6"/>
              </a:solidFill>
            </a:endParaRPr>
          </a:p>
          <a:p>
            <a:pPr lvl="1"/>
            <a:endParaRPr lang="en-GB" dirty="0" smtClean="0">
              <a:solidFill>
                <a:schemeClr val="accent6"/>
              </a:solidFill>
            </a:endParaRPr>
          </a:p>
          <a:p>
            <a:r>
              <a:rPr lang="en-GB" dirty="0" smtClean="0"/>
              <a:t>But first...</a:t>
            </a:r>
            <a:r>
              <a:rPr lang="en-GB" dirty="0" smtClean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99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E9914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E9914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</TotalTime>
  <Words>48</Words>
  <Application>Microsoft Office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Research Data Management  for researchers</vt:lpstr>
      <vt:lpstr>About this course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 for librarians</dc:title>
  <dc:creator>slj2z</dc:creator>
  <cp:lastModifiedBy>jd162a</cp:lastModifiedBy>
  <cp:revision>198</cp:revision>
  <cp:lastPrinted>2014-05-21T16:52:41Z</cp:lastPrinted>
  <dcterms:created xsi:type="dcterms:W3CDTF">2013-04-05T08:58:21Z</dcterms:created>
  <dcterms:modified xsi:type="dcterms:W3CDTF">2014-06-23T10:55:51Z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TC102037841033</vt:lpwstr>
  </property>
</Properties>
</file>