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70" r:id="rId6"/>
    <p:sldId id="261" r:id="rId7"/>
    <p:sldId id="269" r:id="rId8"/>
    <p:sldId id="263" r:id="rId9"/>
    <p:sldId id="264" r:id="rId10"/>
    <p:sldId id="268" r:id="rId11"/>
    <p:sldId id="266" r:id="rId12"/>
    <p:sldId id="267" r:id="rId13"/>
  </p:sldIdLst>
  <p:sldSz cx="13011150" cy="7315200"/>
  <p:notesSz cx="7315200" cy="1301115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 snapToGrid="0" snapToObjects="1">
      <p:cViewPr varScale="1">
        <p:scale>
          <a:sx n="61" d="100"/>
          <a:sy n="61" d="100"/>
        </p:scale>
        <p:origin x="8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8888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657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8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286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814287/1455521070/slid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814287/1455521070/slide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5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814287/1455521070/slide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814287/1455521070/slide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814287/1455521070/slid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814287/1455521070/slide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814287/1455521070/slide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814287/1455521070/slide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07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814287/1455521070/slide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814287/1455521070/slide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2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814287/1455521070/slide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814287/1455521070/slide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12</Words>
  <Application>Microsoft Office PowerPoint</Application>
  <PresentationFormat>Custom</PresentationFormat>
  <Paragraphs>12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Visme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Visme Presentation</dc:title>
  <dc:subject>Visme Presentation</dc:subject>
  <dc:creator>Visme User</dc:creator>
  <cp:lastModifiedBy>DRAFIOVA Magdalena</cp:lastModifiedBy>
  <cp:revision>18</cp:revision>
  <dcterms:created xsi:type="dcterms:W3CDTF">2019-04-08T22:00:52Z</dcterms:created>
  <dcterms:modified xsi:type="dcterms:W3CDTF">2019-04-09T10:48:40Z</dcterms:modified>
</cp:coreProperties>
</file>