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0" r:id="rId2"/>
    <p:sldId id="320" r:id="rId3"/>
    <p:sldId id="321" r:id="rId4"/>
    <p:sldId id="323" r:id="rId5"/>
    <p:sldId id="326" r:id="rId6"/>
    <p:sldId id="329" r:id="rId7"/>
    <p:sldId id="330" r:id="rId8"/>
    <p:sldId id="327" r:id="rId9"/>
    <p:sldId id="328" r:id="rId10"/>
    <p:sldId id="336" r:id="rId11"/>
    <p:sldId id="344" r:id="rId12"/>
    <p:sldId id="337" r:id="rId13"/>
    <p:sldId id="338" r:id="rId14"/>
    <p:sldId id="339" r:id="rId15"/>
    <p:sldId id="332" r:id="rId16"/>
    <p:sldId id="341" r:id="rId17"/>
    <p:sldId id="333" r:id="rId18"/>
    <p:sldId id="342" r:id="rId19"/>
    <p:sldId id="343" r:id="rId20"/>
    <p:sldId id="331" r:id="rId21"/>
    <p:sldId id="340" r:id="rId22"/>
    <p:sldId id="31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A87"/>
    <a:srgbClr val="CC6600"/>
    <a:srgbClr val="59595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k.man.ac.uk\home$\Downloads\users_joined%20(2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'users_joined (2)'!$B$1</c:f>
              <c:strCache>
                <c:ptCount val="1"/>
                <c:pt idx="0">
                  <c:v>No. Users joined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'users_joined (2)'!$A$2:$A$13</c:f>
              <c:numCache>
                <c:formatCode>mmm\-yy</c:formatCode>
                <c:ptCount val="12"/>
                <c:pt idx="0">
                  <c:v>43525</c:v>
                </c:pt>
                <c:pt idx="1">
                  <c:v>43497</c:v>
                </c:pt>
                <c:pt idx="2">
                  <c:v>43466</c:v>
                </c:pt>
                <c:pt idx="3">
                  <c:v>43435</c:v>
                </c:pt>
                <c:pt idx="4">
                  <c:v>43405</c:v>
                </c:pt>
                <c:pt idx="5">
                  <c:v>43374</c:v>
                </c:pt>
                <c:pt idx="6">
                  <c:v>43344</c:v>
                </c:pt>
                <c:pt idx="7">
                  <c:v>43313</c:v>
                </c:pt>
                <c:pt idx="8">
                  <c:v>43282</c:v>
                </c:pt>
                <c:pt idx="9">
                  <c:v>43252</c:v>
                </c:pt>
                <c:pt idx="10">
                  <c:v>43221</c:v>
                </c:pt>
                <c:pt idx="11">
                  <c:v>43191</c:v>
                </c:pt>
              </c:numCache>
            </c:numRef>
          </c:cat>
          <c:val>
            <c:numRef>
              <c:f>'users_joined (2)'!$B$2:$B$13</c:f>
              <c:numCache>
                <c:formatCode>General</c:formatCode>
                <c:ptCount val="12"/>
                <c:pt idx="0">
                  <c:v>184</c:v>
                </c:pt>
                <c:pt idx="1">
                  <c:v>221</c:v>
                </c:pt>
                <c:pt idx="2">
                  <c:v>364</c:v>
                </c:pt>
                <c:pt idx="3">
                  <c:v>122</c:v>
                </c:pt>
                <c:pt idx="4">
                  <c:v>185</c:v>
                </c:pt>
                <c:pt idx="5">
                  <c:v>153</c:v>
                </c:pt>
                <c:pt idx="6">
                  <c:v>173</c:v>
                </c:pt>
                <c:pt idx="7">
                  <c:v>156</c:v>
                </c:pt>
                <c:pt idx="8">
                  <c:v>144</c:v>
                </c:pt>
                <c:pt idx="9">
                  <c:v>216</c:v>
                </c:pt>
                <c:pt idx="10">
                  <c:v>227</c:v>
                </c:pt>
                <c:pt idx="1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0-40B0-8EF4-5E94F1F1BE36}"/>
            </c:ext>
          </c:extLst>
        </c:ser>
        <c:ser>
          <c:idx val="1"/>
          <c:order val="1"/>
          <c:tx>
            <c:strRef>
              <c:f>'users_joined (2)'!$C$1</c:f>
              <c:strCache>
                <c:ptCount val="1"/>
                <c:pt idx="0">
                  <c:v>No. Plans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'users_joined (2)'!$A$2:$A$13</c:f>
              <c:numCache>
                <c:formatCode>mmm\-yy</c:formatCode>
                <c:ptCount val="12"/>
                <c:pt idx="0">
                  <c:v>43525</c:v>
                </c:pt>
                <c:pt idx="1">
                  <c:v>43497</c:v>
                </c:pt>
                <c:pt idx="2">
                  <c:v>43466</c:v>
                </c:pt>
                <c:pt idx="3">
                  <c:v>43435</c:v>
                </c:pt>
                <c:pt idx="4">
                  <c:v>43405</c:v>
                </c:pt>
                <c:pt idx="5">
                  <c:v>43374</c:v>
                </c:pt>
                <c:pt idx="6">
                  <c:v>43344</c:v>
                </c:pt>
                <c:pt idx="7">
                  <c:v>43313</c:v>
                </c:pt>
                <c:pt idx="8">
                  <c:v>43282</c:v>
                </c:pt>
                <c:pt idx="9">
                  <c:v>43252</c:v>
                </c:pt>
                <c:pt idx="10">
                  <c:v>43221</c:v>
                </c:pt>
                <c:pt idx="11">
                  <c:v>43191</c:v>
                </c:pt>
              </c:numCache>
            </c:numRef>
          </c:cat>
          <c:val>
            <c:numRef>
              <c:f>'users_joined (2)'!$C$2:$C$13</c:f>
              <c:numCache>
                <c:formatCode>General</c:formatCode>
                <c:ptCount val="12"/>
                <c:pt idx="0">
                  <c:v>273</c:v>
                </c:pt>
                <c:pt idx="1">
                  <c:v>272</c:v>
                </c:pt>
                <c:pt idx="2">
                  <c:v>430</c:v>
                </c:pt>
                <c:pt idx="3">
                  <c:v>168</c:v>
                </c:pt>
                <c:pt idx="4">
                  <c:v>299</c:v>
                </c:pt>
                <c:pt idx="5">
                  <c:v>250</c:v>
                </c:pt>
                <c:pt idx="6">
                  <c:v>278</c:v>
                </c:pt>
                <c:pt idx="7">
                  <c:v>216</c:v>
                </c:pt>
                <c:pt idx="8">
                  <c:v>215</c:v>
                </c:pt>
                <c:pt idx="9">
                  <c:v>258</c:v>
                </c:pt>
                <c:pt idx="10">
                  <c:v>238</c:v>
                </c:pt>
                <c:pt idx="11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0-40B0-8EF4-5E94F1F1B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341712"/>
        <c:axId val="384342368"/>
      </c:barChart>
      <c:dateAx>
        <c:axId val="384341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42368"/>
        <c:crosses val="autoZero"/>
        <c:auto val="1"/>
        <c:lblOffset val="100"/>
        <c:baseTimeUnit val="months"/>
      </c:dateAx>
      <c:valAx>
        <c:axId val="38434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FA1E0-6028-469B-9D9E-D9C386117D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806DE8-A3F5-40F7-B5C3-92CEAE550312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57E58DFA-D20D-4138-95DF-AA6977172E36}" type="parTrans" cxnId="{A5C3BFD0-7116-4992-A742-1ADB2DE52D62}">
      <dgm:prSet/>
      <dgm:spPr/>
      <dgm:t>
        <a:bodyPr/>
        <a:lstStyle/>
        <a:p>
          <a:endParaRPr lang="en-US"/>
        </a:p>
      </dgm:t>
    </dgm:pt>
    <dgm:pt modelId="{3CD8A87A-B500-49A5-8782-46A4A09927A3}" type="sibTrans" cxnId="{A5C3BFD0-7116-4992-A742-1ADB2DE52D62}">
      <dgm:prSet/>
      <dgm:spPr/>
      <dgm:t>
        <a:bodyPr/>
        <a:lstStyle/>
        <a:p>
          <a:endParaRPr lang="en-US"/>
        </a:p>
      </dgm:t>
    </dgm:pt>
    <dgm:pt modelId="{E60D1FEC-9585-4BF0-B368-9C98DF674DC7}">
      <dgm:prSet phldrT="[Text]"/>
      <dgm:spPr/>
      <dgm:t>
        <a:bodyPr/>
        <a:lstStyle/>
        <a:p>
          <a:r>
            <a:rPr lang="en-US" dirty="0"/>
            <a:t>Storing, computing, analyzing, </a:t>
          </a:r>
          <a:r>
            <a:rPr lang="en-US" dirty="0" err="1"/>
            <a:t>visualising</a:t>
          </a:r>
          <a:endParaRPr lang="en-US" dirty="0"/>
        </a:p>
      </dgm:t>
    </dgm:pt>
    <dgm:pt modelId="{ED7FB32A-3AC0-44AA-82A9-3A3C5EC7A373}" type="parTrans" cxnId="{563FE2EC-528A-4951-AA40-D19CBC88987F}">
      <dgm:prSet/>
      <dgm:spPr/>
      <dgm:t>
        <a:bodyPr/>
        <a:lstStyle/>
        <a:p>
          <a:endParaRPr lang="en-US"/>
        </a:p>
      </dgm:t>
    </dgm:pt>
    <dgm:pt modelId="{643874CB-C278-485D-98F2-7C941982BACE}" type="sibTrans" cxnId="{563FE2EC-528A-4951-AA40-D19CBC88987F}">
      <dgm:prSet/>
      <dgm:spPr/>
      <dgm:t>
        <a:bodyPr/>
        <a:lstStyle/>
        <a:p>
          <a:endParaRPr lang="en-US"/>
        </a:p>
      </dgm:t>
    </dgm:pt>
    <dgm:pt modelId="{3F051CFB-ACDF-47A0-AF12-CFFC41DE857F}">
      <dgm:prSet phldrT="[Text]"/>
      <dgm:spPr/>
      <dgm:t>
        <a:bodyPr/>
        <a:lstStyle/>
        <a:p>
          <a:r>
            <a:rPr lang="en-US" dirty="0"/>
            <a:t>Publishing</a:t>
          </a:r>
        </a:p>
      </dgm:t>
    </dgm:pt>
    <dgm:pt modelId="{EECE89EB-A70D-40DF-A246-0B52E08DC17C}" type="parTrans" cxnId="{B0788070-C837-46FC-8D65-9D0126EBCE0B}">
      <dgm:prSet/>
      <dgm:spPr/>
      <dgm:t>
        <a:bodyPr/>
        <a:lstStyle/>
        <a:p>
          <a:endParaRPr lang="en-US"/>
        </a:p>
      </dgm:t>
    </dgm:pt>
    <dgm:pt modelId="{D94E2E24-4E68-4C79-9777-8C18A671A03B}" type="sibTrans" cxnId="{B0788070-C837-46FC-8D65-9D0126EBCE0B}">
      <dgm:prSet/>
      <dgm:spPr/>
      <dgm:t>
        <a:bodyPr/>
        <a:lstStyle/>
        <a:p>
          <a:endParaRPr lang="en-US"/>
        </a:p>
      </dgm:t>
    </dgm:pt>
    <dgm:pt modelId="{F6E20CBA-CC28-4AE2-9FA6-6309EC234462}">
      <dgm:prSet phldrT="[Text]"/>
      <dgm:spPr/>
      <dgm:t>
        <a:bodyPr/>
        <a:lstStyle/>
        <a:p>
          <a:r>
            <a:rPr lang="en-US" dirty="0"/>
            <a:t>Recording</a:t>
          </a:r>
        </a:p>
      </dgm:t>
    </dgm:pt>
    <dgm:pt modelId="{ECF1503F-AD33-4AFC-A692-2152D3D22C8B}" type="parTrans" cxnId="{A361D3E2-CCAF-45E1-9C09-C6C5B33312DB}">
      <dgm:prSet/>
      <dgm:spPr/>
      <dgm:t>
        <a:bodyPr/>
        <a:lstStyle/>
        <a:p>
          <a:endParaRPr lang="en-US"/>
        </a:p>
      </dgm:t>
    </dgm:pt>
    <dgm:pt modelId="{E5CAE008-9683-4C08-A233-FB6D5137D06A}" type="sibTrans" cxnId="{A361D3E2-CCAF-45E1-9C09-C6C5B33312DB}">
      <dgm:prSet/>
      <dgm:spPr/>
      <dgm:t>
        <a:bodyPr/>
        <a:lstStyle/>
        <a:p>
          <a:endParaRPr lang="en-US"/>
        </a:p>
      </dgm:t>
    </dgm:pt>
    <dgm:pt modelId="{8E92EC33-79EB-4255-9686-C1381C73015B}" type="pres">
      <dgm:prSet presAssocID="{958FA1E0-6028-469B-9D9E-D9C386117D7E}" presName="Name0" presStyleCnt="0">
        <dgm:presLayoutVars>
          <dgm:dir/>
          <dgm:resizeHandles val="exact"/>
        </dgm:presLayoutVars>
      </dgm:prSet>
      <dgm:spPr/>
    </dgm:pt>
    <dgm:pt modelId="{E6BD8D31-A9F8-4EA8-99E9-4B3960151A27}" type="pres">
      <dgm:prSet presAssocID="{56806DE8-A3F5-40F7-B5C3-92CEAE550312}" presName="node" presStyleLbl="node1" presStyleIdx="0" presStyleCnt="4">
        <dgm:presLayoutVars>
          <dgm:bulletEnabled val="1"/>
        </dgm:presLayoutVars>
      </dgm:prSet>
      <dgm:spPr/>
    </dgm:pt>
    <dgm:pt modelId="{223E0294-7059-4073-A48D-D0879B43F731}" type="pres">
      <dgm:prSet presAssocID="{3CD8A87A-B500-49A5-8782-46A4A09927A3}" presName="sibTrans" presStyleLbl="sibTrans2D1" presStyleIdx="0" presStyleCnt="3"/>
      <dgm:spPr/>
    </dgm:pt>
    <dgm:pt modelId="{85BFF36C-7FFB-4422-842B-8051FE3BAE7E}" type="pres">
      <dgm:prSet presAssocID="{3CD8A87A-B500-49A5-8782-46A4A09927A3}" presName="connectorText" presStyleLbl="sibTrans2D1" presStyleIdx="0" presStyleCnt="3"/>
      <dgm:spPr/>
    </dgm:pt>
    <dgm:pt modelId="{70B71C1E-6977-4B0B-8850-4BDC8244B316}" type="pres">
      <dgm:prSet presAssocID="{E60D1FEC-9585-4BF0-B368-9C98DF674DC7}" presName="node" presStyleLbl="node1" presStyleIdx="1" presStyleCnt="4">
        <dgm:presLayoutVars>
          <dgm:bulletEnabled val="1"/>
        </dgm:presLayoutVars>
      </dgm:prSet>
      <dgm:spPr/>
    </dgm:pt>
    <dgm:pt modelId="{541F2EB5-CE35-476F-9566-DD7D2013328E}" type="pres">
      <dgm:prSet presAssocID="{643874CB-C278-485D-98F2-7C941982BACE}" presName="sibTrans" presStyleLbl="sibTrans2D1" presStyleIdx="1" presStyleCnt="3"/>
      <dgm:spPr/>
    </dgm:pt>
    <dgm:pt modelId="{3AE49EB3-4FC9-441A-8EA7-208DD755F0C4}" type="pres">
      <dgm:prSet presAssocID="{643874CB-C278-485D-98F2-7C941982BACE}" presName="connectorText" presStyleLbl="sibTrans2D1" presStyleIdx="1" presStyleCnt="3"/>
      <dgm:spPr/>
    </dgm:pt>
    <dgm:pt modelId="{28108F00-1763-4AE8-B0C3-94D6550688F8}" type="pres">
      <dgm:prSet presAssocID="{3F051CFB-ACDF-47A0-AF12-CFFC41DE857F}" presName="node" presStyleLbl="node1" presStyleIdx="2" presStyleCnt="4">
        <dgm:presLayoutVars>
          <dgm:bulletEnabled val="1"/>
        </dgm:presLayoutVars>
      </dgm:prSet>
      <dgm:spPr/>
    </dgm:pt>
    <dgm:pt modelId="{B32833EB-D560-448E-AEA0-EA36B0500E37}" type="pres">
      <dgm:prSet presAssocID="{D94E2E24-4E68-4C79-9777-8C18A671A03B}" presName="sibTrans" presStyleLbl="sibTrans2D1" presStyleIdx="2" presStyleCnt="3"/>
      <dgm:spPr/>
    </dgm:pt>
    <dgm:pt modelId="{6551C13B-A01F-4435-A448-DC81140309EC}" type="pres">
      <dgm:prSet presAssocID="{D94E2E24-4E68-4C79-9777-8C18A671A03B}" presName="connectorText" presStyleLbl="sibTrans2D1" presStyleIdx="2" presStyleCnt="3"/>
      <dgm:spPr/>
    </dgm:pt>
    <dgm:pt modelId="{ED03ADE0-4EE3-4F75-9DB6-BA9436650216}" type="pres">
      <dgm:prSet presAssocID="{F6E20CBA-CC28-4AE2-9FA6-6309EC234462}" presName="node" presStyleLbl="node1" presStyleIdx="3" presStyleCnt="4">
        <dgm:presLayoutVars>
          <dgm:bulletEnabled val="1"/>
        </dgm:presLayoutVars>
      </dgm:prSet>
      <dgm:spPr/>
    </dgm:pt>
  </dgm:ptLst>
  <dgm:cxnLst>
    <dgm:cxn modelId="{B8DC2409-355C-463C-A2CA-2803B727A972}" type="presOf" srcId="{D94E2E24-4E68-4C79-9777-8C18A671A03B}" destId="{6551C13B-A01F-4435-A448-DC81140309EC}" srcOrd="1" destOrd="0" presId="urn:microsoft.com/office/officeart/2005/8/layout/process1"/>
    <dgm:cxn modelId="{2FC84B10-3DE8-43B6-B0AA-638E87CE7224}" type="presOf" srcId="{643874CB-C278-485D-98F2-7C941982BACE}" destId="{541F2EB5-CE35-476F-9566-DD7D2013328E}" srcOrd="0" destOrd="0" presId="urn:microsoft.com/office/officeart/2005/8/layout/process1"/>
    <dgm:cxn modelId="{D283DB23-59DA-47CA-96D8-647AF85C125E}" type="presOf" srcId="{F6E20CBA-CC28-4AE2-9FA6-6309EC234462}" destId="{ED03ADE0-4EE3-4F75-9DB6-BA9436650216}" srcOrd="0" destOrd="0" presId="urn:microsoft.com/office/officeart/2005/8/layout/process1"/>
    <dgm:cxn modelId="{63856928-DCB7-44D0-91BA-26AD35741BD8}" type="presOf" srcId="{56806DE8-A3F5-40F7-B5C3-92CEAE550312}" destId="{E6BD8D31-A9F8-4EA8-99E9-4B3960151A27}" srcOrd="0" destOrd="0" presId="urn:microsoft.com/office/officeart/2005/8/layout/process1"/>
    <dgm:cxn modelId="{D8A0512E-5EFA-4379-8761-F198BAA80F0E}" type="presOf" srcId="{3CD8A87A-B500-49A5-8782-46A4A09927A3}" destId="{85BFF36C-7FFB-4422-842B-8051FE3BAE7E}" srcOrd="1" destOrd="0" presId="urn:microsoft.com/office/officeart/2005/8/layout/process1"/>
    <dgm:cxn modelId="{4D068845-E042-4D9A-88BB-5836791A4004}" type="presOf" srcId="{E60D1FEC-9585-4BF0-B368-9C98DF674DC7}" destId="{70B71C1E-6977-4B0B-8850-4BDC8244B316}" srcOrd="0" destOrd="0" presId="urn:microsoft.com/office/officeart/2005/8/layout/process1"/>
    <dgm:cxn modelId="{B0788070-C837-46FC-8D65-9D0126EBCE0B}" srcId="{958FA1E0-6028-469B-9D9E-D9C386117D7E}" destId="{3F051CFB-ACDF-47A0-AF12-CFFC41DE857F}" srcOrd="2" destOrd="0" parTransId="{EECE89EB-A70D-40DF-A246-0B52E08DC17C}" sibTransId="{D94E2E24-4E68-4C79-9777-8C18A671A03B}"/>
    <dgm:cxn modelId="{27AEA4A3-BD78-4B19-A99B-5B017CAD73A7}" type="presOf" srcId="{D94E2E24-4E68-4C79-9777-8C18A671A03B}" destId="{B32833EB-D560-448E-AEA0-EA36B0500E37}" srcOrd="0" destOrd="0" presId="urn:microsoft.com/office/officeart/2005/8/layout/process1"/>
    <dgm:cxn modelId="{7ED7FAA8-4BCF-4C63-8FBF-6E13723E9AA1}" type="presOf" srcId="{643874CB-C278-485D-98F2-7C941982BACE}" destId="{3AE49EB3-4FC9-441A-8EA7-208DD755F0C4}" srcOrd="1" destOrd="0" presId="urn:microsoft.com/office/officeart/2005/8/layout/process1"/>
    <dgm:cxn modelId="{055B72BE-88B6-4E66-91E2-D0847EE29EB9}" type="presOf" srcId="{3CD8A87A-B500-49A5-8782-46A4A09927A3}" destId="{223E0294-7059-4073-A48D-D0879B43F731}" srcOrd="0" destOrd="0" presId="urn:microsoft.com/office/officeart/2005/8/layout/process1"/>
    <dgm:cxn modelId="{81DB56C5-A7BD-412E-8E5E-91C0DDC23F2C}" type="presOf" srcId="{958FA1E0-6028-469B-9D9E-D9C386117D7E}" destId="{8E92EC33-79EB-4255-9686-C1381C73015B}" srcOrd="0" destOrd="0" presId="urn:microsoft.com/office/officeart/2005/8/layout/process1"/>
    <dgm:cxn modelId="{A5C3BFD0-7116-4992-A742-1ADB2DE52D62}" srcId="{958FA1E0-6028-469B-9D9E-D9C386117D7E}" destId="{56806DE8-A3F5-40F7-B5C3-92CEAE550312}" srcOrd="0" destOrd="0" parTransId="{57E58DFA-D20D-4138-95DF-AA6977172E36}" sibTransId="{3CD8A87A-B500-49A5-8782-46A4A09927A3}"/>
    <dgm:cxn modelId="{A361D3E2-CCAF-45E1-9C09-C6C5B33312DB}" srcId="{958FA1E0-6028-469B-9D9E-D9C386117D7E}" destId="{F6E20CBA-CC28-4AE2-9FA6-6309EC234462}" srcOrd="3" destOrd="0" parTransId="{ECF1503F-AD33-4AFC-A692-2152D3D22C8B}" sibTransId="{E5CAE008-9683-4C08-A233-FB6D5137D06A}"/>
    <dgm:cxn modelId="{563FE2EC-528A-4951-AA40-D19CBC88987F}" srcId="{958FA1E0-6028-469B-9D9E-D9C386117D7E}" destId="{E60D1FEC-9585-4BF0-B368-9C98DF674DC7}" srcOrd="1" destOrd="0" parTransId="{ED7FB32A-3AC0-44AA-82A9-3A3C5EC7A373}" sibTransId="{643874CB-C278-485D-98F2-7C941982BACE}"/>
    <dgm:cxn modelId="{644FFDF1-43A4-47AE-9B3D-0DD41CAF78FE}" type="presOf" srcId="{3F051CFB-ACDF-47A0-AF12-CFFC41DE857F}" destId="{28108F00-1763-4AE8-B0C3-94D6550688F8}" srcOrd="0" destOrd="0" presId="urn:microsoft.com/office/officeart/2005/8/layout/process1"/>
    <dgm:cxn modelId="{97AC4E01-266F-49AE-B093-6A1C851CE60E}" type="presParOf" srcId="{8E92EC33-79EB-4255-9686-C1381C73015B}" destId="{E6BD8D31-A9F8-4EA8-99E9-4B3960151A27}" srcOrd="0" destOrd="0" presId="urn:microsoft.com/office/officeart/2005/8/layout/process1"/>
    <dgm:cxn modelId="{A3326618-02AE-44AD-B70F-08FE70890D84}" type="presParOf" srcId="{8E92EC33-79EB-4255-9686-C1381C73015B}" destId="{223E0294-7059-4073-A48D-D0879B43F731}" srcOrd="1" destOrd="0" presId="urn:microsoft.com/office/officeart/2005/8/layout/process1"/>
    <dgm:cxn modelId="{99ABE13D-F24A-42A7-8C02-6C3247479DF9}" type="presParOf" srcId="{223E0294-7059-4073-A48D-D0879B43F731}" destId="{85BFF36C-7FFB-4422-842B-8051FE3BAE7E}" srcOrd="0" destOrd="0" presId="urn:microsoft.com/office/officeart/2005/8/layout/process1"/>
    <dgm:cxn modelId="{83283707-74FF-4F2A-A616-5AAE10D43A42}" type="presParOf" srcId="{8E92EC33-79EB-4255-9686-C1381C73015B}" destId="{70B71C1E-6977-4B0B-8850-4BDC8244B316}" srcOrd="2" destOrd="0" presId="urn:microsoft.com/office/officeart/2005/8/layout/process1"/>
    <dgm:cxn modelId="{D2537A63-2ED1-4EB3-BA2B-5EA32B3ACE5C}" type="presParOf" srcId="{8E92EC33-79EB-4255-9686-C1381C73015B}" destId="{541F2EB5-CE35-476F-9566-DD7D2013328E}" srcOrd="3" destOrd="0" presId="urn:microsoft.com/office/officeart/2005/8/layout/process1"/>
    <dgm:cxn modelId="{BCBA8FE5-63CB-4C34-BCCA-D13F10E72D35}" type="presParOf" srcId="{541F2EB5-CE35-476F-9566-DD7D2013328E}" destId="{3AE49EB3-4FC9-441A-8EA7-208DD755F0C4}" srcOrd="0" destOrd="0" presId="urn:microsoft.com/office/officeart/2005/8/layout/process1"/>
    <dgm:cxn modelId="{4BB345BF-925B-44F4-985C-37F758310849}" type="presParOf" srcId="{8E92EC33-79EB-4255-9686-C1381C73015B}" destId="{28108F00-1763-4AE8-B0C3-94D6550688F8}" srcOrd="4" destOrd="0" presId="urn:microsoft.com/office/officeart/2005/8/layout/process1"/>
    <dgm:cxn modelId="{EFBF4A16-BC88-41ED-9466-4C9A028B514E}" type="presParOf" srcId="{8E92EC33-79EB-4255-9686-C1381C73015B}" destId="{B32833EB-D560-448E-AEA0-EA36B0500E37}" srcOrd="5" destOrd="0" presId="urn:microsoft.com/office/officeart/2005/8/layout/process1"/>
    <dgm:cxn modelId="{76057B3F-1635-4129-A4BE-DB286A05005C}" type="presParOf" srcId="{B32833EB-D560-448E-AEA0-EA36B0500E37}" destId="{6551C13B-A01F-4435-A448-DC81140309EC}" srcOrd="0" destOrd="0" presId="urn:microsoft.com/office/officeart/2005/8/layout/process1"/>
    <dgm:cxn modelId="{169849A6-B414-4E3B-9C64-A59E5AD3EE6B}" type="presParOf" srcId="{8E92EC33-79EB-4255-9686-C1381C73015B}" destId="{ED03ADE0-4EE3-4F75-9DB6-BA943665021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E6F5A-11CF-492D-92D4-6B751BAB7B9D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E35FFE-5CB4-468F-A3DC-B22689411D54}">
      <dgm:prSet phldrT="[Text]" custT="1"/>
      <dgm:spPr/>
      <dgm:t>
        <a:bodyPr/>
        <a:lstStyle/>
        <a:p>
          <a:r>
            <a:rPr lang="en-US" sz="2000" dirty="0"/>
            <a:t>Outline check</a:t>
          </a:r>
        </a:p>
      </dgm:t>
    </dgm:pt>
    <dgm:pt modelId="{520547B4-BD9A-4789-9434-CD24D1B2A405}" type="parTrans" cxnId="{3164D36C-AB60-4C14-BF6D-F8E6B365519D}">
      <dgm:prSet/>
      <dgm:spPr/>
      <dgm:t>
        <a:bodyPr/>
        <a:lstStyle/>
        <a:p>
          <a:endParaRPr lang="en-US" sz="2000"/>
        </a:p>
      </dgm:t>
    </dgm:pt>
    <dgm:pt modelId="{8DA2382B-B299-4FBC-9E42-F756E46A6C22}" type="sibTrans" cxnId="{3164D36C-AB60-4C14-BF6D-F8E6B365519D}">
      <dgm:prSet custT="1"/>
      <dgm:spPr/>
      <dgm:t>
        <a:bodyPr/>
        <a:lstStyle/>
        <a:p>
          <a:endParaRPr lang="en-US" sz="1600"/>
        </a:p>
      </dgm:t>
    </dgm:pt>
    <dgm:pt modelId="{7C4DECC1-681E-4677-A399-DF65D6C8CD8D}">
      <dgm:prSet phldrT="[Text]" custT="1"/>
      <dgm:spPr>
        <a:ln w="76200">
          <a:solidFill>
            <a:srgbClr val="CC6600"/>
          </a:solidFill>
        </a:ln>
      </dgm:spPr>
      <dgm:t>
        <a:bodyPr/>
        <a:lstStyle/>
        <a:p>
          <a:r>
            <a:rPr lang="en-US" sz="2000" dirty="0"/>
            <a:t>Not enough questions answered</a:t>
          </a:r>
        </a:p>
      </dgm:t>
    </dgm:pt>
    <dgm:pt modelId="{8C5CEFE9-E55D-45BE-9C0F-4C6E25AB9A38}" type="parTrans" cxnId="{7E06D6AA-E1FF-4AA4-9732-89EA4F5A784A}">
      <dgm:prSet/>
      <dgm:spPr/>
      <dgm:t>
        <a:bodyPr/>
        <a:lstStyle/>
        <a:p>
          <a:endParaRPr lang="en-US" sz="2000"/>
        </a:p>
      </dgm:t>
    </dgm:pt>
    <dgm:pt modelId="{D293EE8A-BE78-447F-AAB9-77F2969440FD}" type="sibTrans" cxnId="{7E06D6AA-E1FF-4AA4-9732-89EA4F5A784A}">
      <dgm:prSet custT="1"/>
      <dgm:spPr/>
      <dgm:t>
        <a:bodyPr/>
        <a:lstStyle/>
        <a:p>
          <a:endParaRPr lang="en-US" sz="1600"/>
        </a:p>
      </dgm:t>
    </dgm:pt>
    <dgm:pt modelId="{CD5BD3EB-DE8A-41C9-8D7C-8A0E92BBE29D}">
      <dgm:prSet phldrT="[Text]" custT="1"/>
      <dgm:spPr/>
      <dgm:t>
        <a:bodyPr/>
        <a:lstStyle/>
        <a:p>
          <a:r>
            <a:rPr lang="en-US" sz="2000" dirty="0"/>
            <a:t>Record in </a:t>
          </a:r>
          <a:r>
            <a:rPr lang="en-US" sz="2000" dirty="0" err="1"/>
            <a:t>Typeform</a:t>
          </a:r>
          <a:endParaRPr lang="en-US" sz="2000" dirty="0"/>
        </a:p>
      </dgm:t>
    </dgm:pt>
    <dgm:pt modelId="{D75D6972-0C99-4B04-9DC8-70A11F44A1DC}" type="parTrans" cxnId="{19AF0EC2-ACE2-463D-A30F-CD69A3A00ACD}">
      <dgm:prSet/>
      <dgm:spPr/>
      <dgm:t>
        <a:bodyPr/>
        <a:lstStyle/>
        <a:p>
          <a:endParaRPr lang="en-US" sz="2000"/>
        </a:p>
      </dgm:t>
    </dgm:pt>
    <dgm:pt modelId="{26FC05BD-C663-449C-90FA-01DF4CC7B0C6}" type="sibTrans" cxnId="{19AF0EC2-ACE2-463D-A30F-CD69A3A00ACD}">
      <dgm:prSet custT="1"/>
      <dgm:spPr/>
      <dgm:t>
        <a:bodyPr/>
        <a:lstStyle/>
        <a:p>
          <a:endParaRPr lang="en-US" sz="1600"/>
        </a:p>
      </dgm:t>
    </dgm:pt>
    <dgm:pt modelId="{672889D0-0968-4E71-909A-6B3D8D34FD12}">
      <dgm:prSet phldrT="[Text]" custT="1"/>
      <dgm:spPr/>
      <dgm:t>
        <a:bodyPr/>
        <a:lstStyle/>
        <a:p>
          <a:r>
            <a:rPr lang="en-US" sz="2000" dirty="0"/>
            <a:t>Export records on a weekly basis</a:t>
          </a:r>
        </a:p>
      </dgm:t>
    </dgm:pt>
    <dgm:pt modelId="{68C2B480-085A-4B83-9C0C-EA0C3E05EBBF}" type="parTrans" cxnId="{505CB0E8-801C-41EB-8034-01E39D439739}">
      <dgm:prSet/>
      <dgm:spPr/>
      <dgm:t>
        <a:bodyPr/>
        <a:lstStyle/>
        <a:p>
          <a:endParaRPr lang="en-US" sz="2000"/>
        </a:p>
      </dgm:t>
    </dgm:pt>
    <dgm:pt modelId="{7E0E6BC4-F9F0-497E-B5BF-D4B0EEE74492}" type="sibTrans" cxnId="{505CB0E8-801C-41EB-8034-01E39D439739}">
      <dgm:prSet custT="1"/>
      <dgm:spPr/>
      <dgm:t>
        <a:bodyPr/>
        <a:lstStyle/>
        <a:p>
          <a:endParaRPr lang="en-US" sz="1600"/>
        </a:p>
      </dgm:t>
    </dgm:pt>
    <dgm:pt modelId="{28F68B34-204A-4C52-913A-34D0E827787F}">
      <dgm:prSet phldrT="[Text]" custT="1"/>
      <dgm:spPr>
        <a:ln w="76200">
          <a:solidFill>
            <a:srgbClr val="CC6600"/>
          </a:solidFill>
        </a:ln>
      </dgm:spPr>
      <dgm:t>
        <a:bodyPr/>
        <a:lstStyle/>
        <a:p>
          <a:r>
            <a:rPr lang="en-US" sz="2000" dirty="0"/>
            <a:t>Check ‘empty’ DMPs after 2 weeks</a:t>
          </a:r>
        </a:p>
      </dgm:t>
    </dgm:pt>
    <dgm:pt modelId="{A9C0028F-19AC-46A4-82BA-76B9C8ABBDF6}" type="parTrans" cxnId="{3EBFF46E-2618-4138-82E9-DD9FA4A95EB4}">
      <dgm:prSet/>
      <dgm:spPr/>
      <dgm:t>
        <a:bodyPr/>
        <a:lstStyle/>
        <a:p>
          <a:endParaRPr lang="en-US" sz="2000"/>
        </a:p>
      </dgm:t>
    </dgm:pt>
    <dgm:pt modelId="{C99102F0-740C-4993-A894-B757140B8A21}" type="sibTrans" cxnId="{3EBFF46E-2618-4138-82E9-DD9FA4A95EB4}">
      <dgm:prSet custT="1"/>
      <dgm:spPr/>
      <dgm:t>
        <a:bodyPr/>
        <a:lstStyle/>
        <a:p>
          <a:endParaRPr lang="en-US" sz="1600"/>
        </a:p>
      </dgm:t>
    </dgm:pt>
    <dgm:pt modelId="{0118DC96-DC3F-44F7-BEF3-22101848C7B1}">
      <dgm:prSet custT="1"/>
      <dgm:spPr/>
      <dgm:t>
        <a:bodyPr/>
        <a:lstStyle/>
        <a:p>
          <a:r>
            <a:rPr lang="en-US" sz="2000" dirty="0"/>
            <a:t>‘Nudge’ researchers if still not answered questions</a:t>
          </a:r>
        </a:p>
      </dgm:t>
    </dgm:pt>
    <dgm:pt modelId="{F98FBF27-2EA0-47A2-A0B6-EAF06E0B639F}" type="parTrans" cxnId="{B930EAF6-C88D-475C-824F-7691A1939ED6}">
      <dgm:prSet/>
      <dgm:spPr/>
      <dgm:t>
        <a:bodyPr/>
        <a:lstStyle/>
        <a:p>
          <a:endParaRPr lang="en-US" sz="2000"/>
        </a:p>
      </dgm:t>
    </dgm:pt>
    <dgm:pt modelId="{0F38C4BA-7CA4-4373-BE4E-A4432241C7ED}" type="sibTrans" cxnId="{B930EAF6-C88D-475C-824F-7691A1939ED6}">
      <dgm:prSet/>
      <dgm:spPr/>
      <dgm:t>
        <a:bodyPr/>
        <a:lstStyle/>
        <a:p>
          <a:endParaRPr lang="en-US" sz="2000"/>
        </a:p>
      </dgm:t>
    </dgm:pt>
    <dgm:pt modelId="{A99EE844-4D3A-4551-B329-939CDF605B9E}" type="pres">
      <dgm:prSet presAssocID="{EFAE6F5A-11CF-492D-92D4-6B751BAB7B9D}" presName="diagram" presStyleCnt="0">
        <dgm:presLayoutVars>
          <dgm:dir/>
          <dgm:resizeHandles val="exact"/>
        </dgm:presLayoutVars>
      </dgm:prSet>
      <dgm:spPr/>
    </dgm:pt>
    <dgm:pt modelId="{95EE3584-A212-4992-90A8-184268F1EA9A}" type="pres">
      <dgm:prSet presAssocID="{A3E35FFE-5CB4-468F-A3DC-B22689411D54}" presName="node" presStyleLbl="node1" presStyleIdx="0" presStyleCnt="6">
        <dgm:presLayoutVars>
          <dgm:bulletEnabled val="1"/>
        </dgm:presLayoutVars>
      </dgm:prSet>
      <dgm:spPr/>
    </dgm:pt>
    <dgm:pt modelId="{77554FA2-034E-4AF2-AAF1-CA2F31AB81E8}" type="pres">
      <dgm:prSet presAssocID="{8DA2382B-B299-4FBC-9E42-F756E46A6C22}" presName="sibTrans" presStyleLbl="sibTrans2D1" presStyleIdx="0" presStyleCnt="5"/>
      <dgm:spPr/>
    </dgm:pt>
    <dgm:pt modelId="{6C38A875-90D3-4E18-AA33-B17EA4FC3461}" type="pres">
      <dgm:prSet presAssocID="{8DA2382B-B299-4FBC-9E42-F756E46A6C22}" presName="connectorText" presStyleLbl="sibTrans2D1" presStyleIdx="0" presStyleCnt="5"/>
      <dgm:spPr/>
    </dgm:pt>
    <dgm:pt modelId="{C3A85094-6D40-4292-A0E9-4B4E89995062}" type="pres">
      <dgm:prSet presAssocID="{7C4DECC1-681E-4677-A399-DF65D6C8CD8D}" presName="node" presStyleLbl="node1" presStyleIdx="1" presStyleCnt="6">
        <dgm:presLayoutVars>
          <dgm:bulletEnabled val="1"/>
        </dgm:presLayoutVars>
      </dgm:prSet>
      <dgm:spPr/>
    </dgm:pt>
    <dgm:pt modelId="{34571569-19CE-4E87-B331-9656956EBB00}" type="pres">
      <dgm:prSet presAssocID="{D293EE8A-BE78-447F-AAB9-77F2969440FD}" presName="sibTrans" presStyleLbl="sibTrans2D1" presStyleIdx="1" presStyleCnt="5"/>
      <dgm:spPr/>
    </dgm:pt>
    <dgm:pt modelId="{D1E05BAA-9648-480B-B1AE-B9965B569BD1}" type="pres">
      <dgm:prSet presAssocID="{D293EE8A-BE78-447F-AAB9-77F2969440FD}" presName="connectorText" presStyleLbl="sibTrans2D1" presStyleIdx="1" presStyleCnt="5"/>
      <dgm:spPr/>
    </dgm:pt>
    <dgm:pt modelId="{1E72BA9C-E248-41D4-AA5F-A20A320BC576}" type="pres">
      <dgm:prSet presAssocID="{CD5BD3EB-DE8A-41C9-8D7C-8A0E92BBE29D}" presName="node" presStyleLbl="node1" presStyleIdx="2" presStyleCnt="6">
        <dgm:presLayoutVars>
          <dgm:bulletEnabled val="1"/>
        </dgm:presLayoutVars>
      </dgm:prSet>
      <dgm:spPr/>
    </dgm:pt>
    <dgm:pt modelId="{17794020-654C-47C3-8D4C-4550EEF63FB0}" type="pres">
      <dgm:prSet presAssocID="{26FC05BD-C663-449C-90FA-01DF4CC7B0C6}" presName="sibTrans" presStyleLbl="sibTrans2D1" presStyleIdx="2" presStyleCnt="5"/>
      <dgm:spPr/>
    </dgm:pt>
    <dgm:pt modelId="{01B3AFD6-92A1-4068-A6F7-FAF5A37AA52E}" type="pres">
      <dgm:prSet presAssocID="{26FC05BD-C663-449C-90FA-01DF4CC7B0C6}" presName="connectorText" presStyleLbl="sibTrans2D1" presStyleIdx="2" presStyleCnt="5"/>
      <dgm:spPr/>
    </dgm:pt>
    <dgm:pt modelId="{8D0450E7-2AE4-4C10-B3C8-DBD96C6793CB}" type="pres">
      <dgm:prSet presAssocID="{672889D0-0968-4E71-909A-6B3D8D34FD12}" presName="node" presStyleLbl="node1" presStyleIdx="3" presStyleCnt="6">
        <dgm:presLayoutVars>
          <dgm:bulletEnabled val="1"/>
        </dgm:presLayoutVars>
      </dgm:prSet>
      <dgm:spPr/>
    </dgm:pt>
    <dgm:pt modelId="{A3DC28B3-134C-4AF8-9D3C-2D4700793EDB}" type="pres">
      <dgm:prSet presAssocID="{7E0E6BC4-F9F0-497E-B5BF-D4B0EEE74492}" presName="sibTrans" presStyleLbl="sibTrans2D1" presStyleIdx="3" presStyleCnt="5"/>
      <dgm:spPr/>
    </dgm:pt>
    <dgm:pt modelId="{42E1831C-EA8B-4733-BB71-029FA92B7959}" type="pres">
      <dgm:prSet presAssocID="{7E0E6BC4-F9F0-497E-B5BF-D4B0EEE74492}" presName="connectorText" presStyleLbl="sibTrans2D1" presStyleIdx="3" presStyleCnt="5"/>
      <dgm:spPr/>
    </dgm:pt>
    <dgm:pt modelId="{68B213E6-5924-4E5C-9EA1-72A807446F04}" type="pres">
      <dgm:prSet presAssocID="{28F68B34-204A-4C52-913A-34D0E827787F}" presName="node" presStyleLbl="node1" presStyleIdx="4" presStyleCnt="6">
        <dgm:presLayoutVars>
          <dgm:bulletEnabled val="1"/>
        </dgm:presLayoutVars>
      </dgm:prSet>
      <dgm:spPr/>
    </dgm:pt>
    <dgm:pt modelId="{FEEE524B-0BD6-45DA-8E07-EFA81FC54D48}" type="pres">
      <dgm:prSet presAssocID="{C99102F0-740C-4993-A894-B757140B8A21}" presName="sibTrans" presStyleLbl="sibTrans2D1" presStyleIdx="4" presStyleCnt="5"/>
      <dgm:spPr/>
    </dgm:pt>
    <dgm:pt modelId="{85A251C8-FE98-49C4-9A9E-567D87BE90D8}" type="pres">
      <dgm:prSet presAssocID="{C99102F0-740C-4993-A894-B757140B8A21}" presName="connectorText" presStyleLbl="sibTrans2D1" presStyleIdx="4" presStyleCnt="5"/>
      <dgm:spPr/>
    </dgm:pt>
    <dgm:pt modelId="{41263F46-48FE-4C3E-AFBF-055A798A12A7}" type="pres">
      <dgm:prSet presAssocID="{0118DC96-DC3F-44F7-BEF3-22101848C7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E44D205-55C3-4184-B9E4-FE410CB1215D}" type="presOf" srcId="{7E0E6BC4-F9F0-497E-B5BF-D4B0EEE74492}" destId="{A3DC28B3-134C-4AF8-9D3C-2D4700793EDB}" srcOrd="0" destOrd="0" presId="urn:microsoft.com/office/officeart/2005/8/layout/process5"/>
    <dgm:cxn modelId="{39B8DC0B-EFE3-4AA2-B79E-61FEF7511231}" type="presOf" srcId="{EFAE6F5A-11CF-492D-92D4-6B751BAB7B9D}" destId="{A99EE844-4D3A-4551-B329-939CDF605B9E}" srcOrd="0" destOrd="0" presId="urn:microsoft.com/office/officeart/2005/8/layout/process5"/>
    <dgm:cxn modelId="{ED24C531-9847-47EE-B503-D0D5331F3CE9}" type="presOf" srcId="{D293EE8A-BE78-447F-AAB9-77F2969440FD}" destId="{34571569-19CE-4E87-B331-9656956EBB00}" srcOrd="0" destOrd="0" presId="urn:microsoft.com/office/officeart/2005/8/layout/process5"/>
    <dgm:cxn modelId="{712A7833-AAF8-4441-B497-B4EA64738769}" type="presOf" srcId="{CD5BD3EB-DE8A-41C9-8D7C-8A0E92BBE29D}" destId="{1E72BA9C-E248-41D4-AA5F-A20A320BC576}" srcOrd="0" destOrd="0" presId="urn:microsoft.com/office/officeart/2005/8/layout/process5"/>
    <dgm:cxn modelId="{A33C5D61-24DB-43FB-94D0-CDF1942BA456}" type="presOf" srcId="{C99102F0-740C-4993-A894-B757140B8A21}" destId="{85A251C8-FE98-49C4-9A9E-567D87BE90D8}" srcOrd="1" destOrd="0" presId="urn:microsoft.com/office/officeart/2005/8/layout/process5"/>
    <dgm:cxn modelId="{ED367F4A-6C64-4CFE-A98B-FE0EC018EC65}" type="presOf" srcId="{8DA2382B-B299-4FBC-9E42-F756E46A6C22}" destId="{77554FA2-034E-4AF2-AAF1-CA2F31AB81E8}" srcOrd="0" destOrd="0" presId="urn:microsoft.com/office/officeart/2005/8/layout/process5"/>
    <dgm:cxn modelId="{3164D36C-AB60-4C14-BF6D-F8E6B365519D}" srcId="{EFAE6F5A-11CF-492D-92D4-6B751BAB7B9D}" destId="{A3E35FFE-5CB4-468F-A3DC-B22689411D54}" srcOrd="0" destOrd="0" parTransId="{520547B4-BD9A-4789-9434-CD24D1B2A405}" sibTransId="{8DA2382B-B299-4FBC-9E42-F756E46A6C22}"/>
    <dgm:cxn modelId="{3EBFF46E-2618-4138-82E9-DD9FA4A95EB4}" srcId="{EFAE6F5A-11CF-492D-92D4-6B751BAB7B9D}" destId="{28F68B34-204A-4C52-913A-34D0E827787F}" srcOrd="4" destOrd="0" parTransId="{A9C0028F-19AC-46A4-82BA-76B9C8ABBDF6}" sibTransId="{C99102F0-740C-4993-A894-B757140B8A21}"/>
    <dgm:cxn modelId="{29135F50-5C5A-4DF1-A0F3-112473C68D80}" type="presOf" srcId="{26FC05BD-C663-449C-90FA-01DF4CC7B0C6}" destId="{01B3AFD6-92A1-4068-A6F7-FAF5A37AA52E}" srcOrd="1" destOrd="0" presId="urn:microsoft.com/office/officeart/2005/8/layout/process5"/>
    <dgm:cxn modelId="{332A7559-08B8-4048-8C3E-F1C9430A1748}" type="presOf" srcId="{672889D0-0968-4E71-909A-6B3D8D34FD12}" destId="{8D0450E7-2AE4-4C10-B3C8-DBD96C6793CB}" srcOrd="0" destOrd="0" presId="urn:microsoft.com/office/officeart/2005/8/layout/process5"/>
    <dgm:cxn modelId="{4148FD95-5A2B-4A4C-8AFA-BDF5939DC633}" type="presOf" srcId="{7E0E6BC4-F9F0-497E-B5BF-D4B0EEE74492}" destId="{42E1831C-EA8B-4733-BB71-029FA92B7959}" srcOrd="1" destOrd="0" presId="urn:microsoft.com/office/officeart/2005/8/layout/process5"/>
    <dgm:cxn modelId="{160DF899-19C2-45F0-9534-FA6667E064F7}" type="presOf" srcId="{7C4DECC1-681E-4677-A399-DF65D6C8CD8D}" destId="{C3A85094-6D40-4292-A0E9-4B4E89995062}" srcOrd="0" destOrd="0" presId="urn:microsoft.com/office/officeart/2005/8/layout/process5"/>
    <dgm:cxn modelId="{3C68F0A0-BADE-4378-BD23-A6BBEF783528}" type="presOf" srcId="{C99102F0-740C-4993-A894-B757140B8A21}" destId="{FEEE524B-0BD6-45DA-8E07-EFA81FC54D48}" srcOrd="0" destOrd="0" presId="urn:microsoft.com/office/officeart/2005/8/layout/process5"/>
    <dgm:cxn modelId="{7E06D6AA-E1FF-4AA4-9732-89EA4F5A784A}" srcId="{EFAE6F5A-11CF-492D-92D4-6B751BAB7B9D}" destId="{7C4DECC1-681E-4677-A399-DF65D6C8CD8D}" srcOrd="1" destOrd="0" parTransId="{8C5CEFE9-E55D-45BE-9C0F-4C6E25AB9A38}" sibTransId="{D293EE8A-BE78-447F-AAB9-77F2969440FD}"/>
    <dgm:cxn modelId="{F1869DAF-48B5-4641-BD79-96550016DF77}" type="presOf" srcId="{D293EE8A-BE78-447F-AAB9-77F2969440FD}" destId="{D1E05BAA-9648-480B-B1AE-B9965B569BD1}" srcOrd="1" destOrd="0" presId="urn:microsoft.com/office/officeart/2005/8/layout/process5"/>
    <dgm:cxn modelId="{19AF0EC2-ACE2-463D-A30F-CD69A3A00ACD}" srcId="{EFAE6F5A-11CF-492D-92D4-6B751BAB7B9D}" destId="{CD5BD3EB-DE8A-41C9-8D7C-8A0E92BBE29D}" srcOrd="2" destOrd="0" parTransId="{D75D6972-0C99-4B04-9DC8-70A11F44A1DC}" sibTransId="{26FC05BD-C663-449C-90FA-01DF4CC7B0C6}"/>
    <dgm:cxn modelId="{B4E448C2-BFF4-40EC-953B-4849FFB17BF8}" type="presOf" srcId="{26FC05BD-C663-449C-90FA-01DF4CC7B0C6}" destId="{17794020-654C-47C3-8D4C-4550EEF63FB0}" srcOrd="0" destOrd="0" presId="urn:microsoft.com/office/officeart/2005/8/layout/process5"/>
    <dgm:cxn modelId="{9114D7CF-BC74-4E7A-9FB3-F3EA95802781}" type="presOf" srcId="{0118DC96-DC3F-44F7-BEF3-22101848C7B1}" destId="{41263F46-48FE-4C3E-AFBF-055A798A12A7}" srcOrd="0" destOrd="0" presId="urn:microsoft.com/office/officeart/2005/8/layout/process5"/>
    <dgm:cxn modelId="{61E93BD6-8FF9-4BEF-B0A2-59F63D937FE6}" type="presOf" srcId="{28F68B34-204A-4C52-913A-34D0E827787F}" destId="{68B213E6-5924-4E5C-9EA1-72A807446F04}" srcOrd="0" destOrd="0" presId="urn:microsoft.com/office/officeart/2005/8/layout/process5"/>
    <dgm:cxn modelId="{EA95CDD9-4E6F-4BE7-8297-95051D172E36}" type="presOf" srcId="{8DA2382B-B299-4FBC-9E42-F756E46A6C22}" destId="{6C38A875-90D3-4E18-AA33-B17EA4FC3461}" srcOrd="1" destOrd="0" presId="urn:microsoft.com/office/officeart/2005/8/layout/process5"/>
    <dgm:cxn modelId="{486D37DE-D302-488F-ABC6-16121A99FB6B}" type="presOf" srcId="{A3E35FFE-5CB4-468F-A3DC-B22689411D54}" destId="{95EE3584-A212-4992-90A8-184268F1EA9A}" srcOrd="0" destOrd="0" presId="urn:microsoft.com/office/officeart/2005/8/layout/process5"/>
    <dgm:cxn modelId="{505CB0E8-801C-41EB-8034-01E39D439739}" srcId="{EFAE6F5A-11CF-492D-92D4-6B751BAB7B9D}" destId="{672889D0-0968-4E71-909A-6B3D8D34FD12}" srcOrd="3" destOrd="0" parTransId="{68C2B480-085A-4B83-9C0C-EA0C3E05EBBF}" sibTransId="{7E0E6BC4-F9F0-497E-B5BF-D4B0EEE74492}"/>
    <dgm:cxn modelId="{B930EAF6-C88D-475C-824F-7691A1939ED6}" srcId="{EFAE6F5A-11CF-492D-92D4-6B751BAB7B9D}" destId="{0118DC96-DC3F-44F7-BEF3-22101848C7B1}" srcOrd="5" destOrd="0" parTransId="{F98FBF27-2EA0-47A2-A0B6-EAF06E0B639F}" sibTransId="{0F38C4BA-7CA4-4373-BE4E-A4432241C7ED}"/>
    <dgm:cxn modelId="{9BA73933-0B4F-4604-9089-E186F69B8D2A}" type="presParOf" srcId="{A99EE844-4D3A-4551-B329-939CDF605B9E}" destId="{95EE3584-A212-4992-90A8-184268F1EA9A}" srcOrd="0" destOrd="0" presId="urn:microsoft.com/office/officeart/2005/8/layout/process5"/>
    <dgm:cxn modelId="{BA25BCE8-D692-46C0-856E-F8E7BB743B58}" type="presParOf" srcId="{A99EE844-4D3A-4551-B329-939CDF605B9E}" destId="{77554FA2-034E-4AF2-AAF1-CA2F31AB81E8}" srcOrd="1" destOrd="0" presId="urn:microsoft.com/office/officeart/2005/8/layout/process5"/>
    <dgm:cxn modelId="{D5CE9601-E0AE-44D0-865A-EB654E54FCF9}" type="presParOf" srcId="{77554FA2-034E-4AF2-AAF1-CA2F31AB81E8}" destId="{6C38A875-90D3-4E18-AA33-B17EA4FC3461}" srcOrd="0" destOrd="0" presId="urn:microsoft.com/office/officeart/2005/8/layout/process5"/>
    <dgm:cxn modelId="{742D5010-7EB7-4D35-955D-D2D826E7F25D}" type="presParOf" srcId="{A99EE844-4D3A-4551-B329-939CDF605B9E}" destId="{C3A85094-6D40-4292-A0E9-4B4E89995062}" srcOrd="2" destOrd="0" presId="urn:microsoft.com/office/officeart/2005/8/layout/process5"/>
    <dgm:cxn modelId="{99C80D7A-24BE-48F0-AFEA-87F2376DB38A}" type="presParOf" srcId="{A99EE844-4D3A-4551-B329-939CDF605B9E}" destId="{34571569-19CE-4E87-B331-9656956EBB00}" srcOrd="3" destOrd="0" presId="urn:microsoft.com/office/officeart/2005/8/layout/process5"/>
    <dgm:cxn modelId="{0099682F-1607-40E2-8731-314B40DA05EA}" type="presParOf" srcId="{34571569-19CE-4E87-B331-9656956EBB00}" destId="{D1E05BAA-9648-480B-B1AE-B9965B569BD1}" srcOrd="0" destOrd="0" presId="urn:microsoft.com/office/officeart/2005/8/layout/process5"/>
    <dgm:cxn modelId="{BC441056-B573-4EF0-8B73-428B349EDA6C}" type="presParOf" srcId="{A99EE844-4D3A-4551-B329-939CDF605B9E}" destId="{1E72BA9C-E248-41D4-AA5F-A20A320BC576}" srcOrd="4" destOrd="0" presId="urn:microsoft.com/office/officeart/2005/8/layout/process5"/>
    <dgm:cxn modelId="{483E79FC-A2EA-45BD-A0A5-4E1BA7DDFD15}" type="presParOf" srcId="{A99EE844-4D3A-4551-B329-939CDF605B9E}" destId="{17794020-654C-47C3-8D4C-4550EEF63FB0}" srcOrd="5" destOrd="0" presId="urn:microsoft.com/office/officeart/2005/8/layout/process5"/>
    <dgm:cxn modelId="{1D52E24E-660F-473F-9FFB-F66526A5BA98}" type="presParOf" srcId="{17794020-654C-47C3-8D4C-4550EEF63FB0}" destId="{01B3AFD6-92A1-4068-A6F7-FAF5A37AA52E}" srcOrd="0" destOrd="0" presId="urn:microsoft.com/office/officeart/2005/8/layout/process5"/>
    <dgm:cxn modelId="{54815ADC-E093-43A8-A0F2-87C5122F7854}" type="presParOf" srcId="{A99EE844-4D3A-4551-B329-939CDF605B9E}" destId="{8D0450E7-2AE4-4C10-B3C8-DBD96C6793CB}" srcOrd="6" destOrd="0" presId="urn:microsoft.com/office/officeart/2005/8/layout/process5"/>
    <dgm:cxn modelId="{66061CF1-EFA8-4BD3-99DD-7AB8E543A3C7}" type="presParOf" srcId="{A99EE844-4D3A-4551-B329-939CDF605B9E}" destId="{A3DC28B3-134C-4AF8-9D3C-2D4700793EDB}" srcOrd="7" destOrd="0" presId="urn:microsoft.com/office/officeart/2005/8/layout/process5"/>
    <dgm:cxn modelId="{0CD02611-E3B6-4BF7-BBBF-6DB3D2F27A95}" type="presParOf" srcId="{A3DC28B3-134C-4AF8-9D3C-2D4700793EDB}" destId="{42E1831C-EA8B-4733-BB71-029FA92B7959}" srcOrd="0" destOrd="0" presId="urn:microsoft.com/office/officeart/2005/8/layout/process5"/>
    <dgm:cxn modelId="{D9B30A9A-5E59-474A-99E5-EE4AA3E6A001}" type="presParOf" srcId="{A99EE844-4D3A-4551-B329-939CDF605B9E}" destId="{68B213E6-5924-4E5C-9EA1-72A807446F04}" srcOrd="8" destOrd="0" presId="urn:microsoft.com/office/officeart/2005/8/layout/process5"/>
    <dgm:cxn modelId="{2CE34ABF-E439-4890-B950-BDD9771B53A3}" type="presParOf" srcId="{A99EE844-4D3A-4551-B329-939CDF605B9E}" destId="{FEEE524B-0BD6-45DA-8E07-EFA81FC54D48}" srcOrd="9" destOrd="0" presId="urn:microsoft.com/office/officeart/2005/8/layout/process5"/>
    <dgm:cxn modelId="{F2AEF9D9-D091-4A5B-985E-655AB8100E05}" type="presParOf" srcId="{FEEE524B-0BD6-45DA-8E07-EFA81FC54D48}" destId="{85A251C8-FE98-49C4-9A9E-567D87BE90D8}" srcOrd="0" destOrd="0" presId="urn:microsoft.com/office/officeart/2005/8/layout/process5"/>
    <dgm:cxn modelId="{86273C82-042C-40D8-AE83-B4772D0848FB}" type="presParOf" srcId="{A99EE844-4D3A-4551-B329-939CDF605B9E}" destId="{41263F46-48FE-4C3E-AFBF-055A798A12A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98E3C-62E8-4FE7-8426-871607217A0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65533384-E969-413F-9CDA-858CFDC71E5F}">
      <dgm:prSet phldrT="[Text]"/>
      <dgm:spPr/>
      <dgm:t>
        <a:bodyPr/>
        <a:lstStyle/>
        <a:p>
          <a:r>
            <a:rPr lang="en-US" dirty="0"/>
            <a:t>Initial check</a:t>
          </a:r>
        </a:p>
      </dgm:t>
    </dgm:pt>
    <dgm:pt modelId="{D5DA54B6-31AA-46AA-818A-B3B59B3D07BC}" type="parTrans" cxnId="{1D3BAD94-9BF2-4894-AD31-4B51823615D3}">
      <dgm:prSet/>
      <dgm:spPr/>
      <dgm:t>
        <a:bodyPr/>
        <a:lstStyle/>
        <a:p>
          <a:endParaRPr lang="en-US"/>
        </a:p>
      </dgm:t>
    </dgm:pt>
    <dgm:pt modelId="{259FE3B8-B7AA-4540-BE0F-482976F70386}" type="sibTrans" cxnId="{1D3BAD94-9BF2-4894-AD31-4B51823615D3}">
      <dgm:prSet/>
      <dgm:spPr/>
      <dgm:t>
        <a:bodyPr/>
        <a:lstStyle/>
        <a:p>
          <a:endParaRPr lang="en-US"/>
        </a:p>
      </dgm:t>
    </dgm:pt>
    <dgm:pt modelId="{9A644566-5CDB-4783-A97F-F4E87E444A1C}">
      <dgm:prSet phldrT="[Text]"/>
      <dgm:spPr/>
      <dgm:t>
        <a:bodyPr/>
        <a:lstStyle/>
        <a:p>
          <a:r>
            <a:rPr lang="en-US" dirty="0"/>
            <a:t>Final Check</a:t>
          </a:r>
        </a:p>
      </dgm:t>
    </dgm:pt>
    <dgm:pt modelId="{D125A12C-4DBF-4333-9BB2-C641FBAB8E0E}" type="parTrans" cxnId="{29B27E99-BE54-4D67-881B-902BEFCF80AB}">
      <dgm:prSet/>
      <dgm:spPr/>
      <dgm:t>
        <a:bodyPr/>
        <a:lstStyle/>
        <a:p>
          <a:endParaRPr lang="en-US"/>
        </a:p>
      </dgm:t>
    </dgm:pt>
    <dgm:pt modelId="{4BCEF3D7-D7FB-448E-BA3C-FD31EC21B7BA}" type="sibTrans" cxnId="{29B27E99-BE54-4D67-881B-902BEFCF80AB}">
      <dgm:prSet/>
      <dgm:spPr/>
      <dgm:t>
        <a:bodyPr/>
        <a:lstStyle/>
        <a:p>
          <a:endParaRPr lang="en-US"/>
        </a:p>
      </dgm:t>
    </dgm:pt>
    <dgm:pt modelId="{7D3A4388-B176-4E54-9855-9C282254202A}">
      <dgm:prSet phldrT="[Text]"/>
      <dgm:spPr/>
      <dgm:t>
        <a:bodyPr/>
        <a:lstStyle/>
        <a:p>
          <a:r>
            <a:rPr lang="en-US" dirty="0"/>
            <a:t>Complete</a:t>
          </a:r>
        </a:p>
      </dgm:t>
    </dgm:pt>
    <dgm:pt modelId="{49D330DE-6EB3-4639-9BAC-40230DA7F575}" type="parTrans" cxnId="{2693E185-A163-48DE-9CD2-846A8AA9C1C2}">
      <dgm:prSet/>
      <dgm:spPr/>
      <dgm:t>
        <a:bodyPr/>
        <a:lstStyle/>
        <a:p>
          <a:endParaRPr lang="en-US"/>
        </a:p>
      </dgm:t>
    </dgm:pt>
    <dgm:pt modelId="{A3052995-F94C-40A1-8F08-14ADB9B2AFFC}" type="sibTrans" cxnId="{2693E185-A163-48DE-9CD2-846A8AA9C1C2}">
      <dgm:prSet/>
      <dgm:spPr/>
      <dgm:t>
        <a:bodyPr/>
        <a:lstStyle/>
        <a:p>
          <a:endParaRPr lang="en-US"/>
        </a:p>
      </dgm:t>
    </dgm:pt>
    <dgm:pt modelId="{19646CBC-2DBB-4665-8B13-FA39453B592A}">
      <dgm:prSet/>
      <dgm:spPr/>
      <dgm:t>
        <a:bodyPr/>
        <a:lstStyle/>
        <a:p>
          <a:r>
            <a:rPr lang="en-US" dirty="0"/>
            <a:t>Research Services Officer</a:t>
          </a:r>
        </a:p>
      </dgm:t>
    </dgm:pt>
    <dgm:pt modelId="{32F3848E-65D3-44BA-889B-5D8E76F51EDB}" type="parTrans" cxnId="{A3695154-B116-4FE6-92D6-ABD7B9D6F37E}">
      <dgm:prSet/>
      <dgm:spPr/>
      <dgm:t>
        <a:bodyPr/>
        <a:lstStyle/>
        <a:p>
          <a:endParaRPr lang="en-US"/>
        </a:p>
      </dgm:t>
    </dgm:pt>
    <dgm:pt modelId="{C5F9AFDF-4983-4E8D-90D1-9C7EDEA7DF49}" type="sibTrans" cxnId="{A3695154-B116-4FE6-92D6-ABD7B9D6F37E}">
      <dgm:prSet/>
      <dgm:spPr/>
      <dgm:t>
        <a:bodyPr/>
        <a:lstStyle/>
        <a:p>
          <a:endParaRPr lang="en-US"/>
        </a:p>
      </dgm:t>
    </dgm:pt>
    <dgm:pt modelId="{6FB6D68D-86C4-4A1B-946D-75F460EF225F}">
      <dgm:prSet/>
      <dgm:spPr/>
      <dgm:t>
        <a:bodyPr/>
        <a:lstStyle/>
        <a:p>
          <a:r>
            <a:rPr lang="en-US" dirty="0"/>
            <a:t>5 day SLA</a:t>
          </a:r>
        </a:p>
      </dgm:t>
    </dgm:pt>
    <dgm:pt modelId="{CB6A723D-196C-4AF2-A70B-721315AE4686}" type="parTrans" cxnId="{427D521C-B13F-4B5A-8318-EA7D3DB66FD8}">
      <dgm:prSet/>
      <dgm:spPr/>
      <dgm:t>
        <a:bodyPr/>
        <a:lstStyle/>
        <a:p>
          <a:endParaRPr lang="en-US"/>
        </a:p>
      </dgm:t>
    </dgm:pt>
    <dgm:pt modelId="{4B099E2F-F301-4D4F-929D-807C8BD94D7E}" type="sibTrans" cxnId="{427D521C-B13F-4B5A-8318-EA7D3DB66FD8}">
      <dgm:prSet/>
      <dgm:spPr/>
      <dgm:t>
        <a:bodyPr/>
        <a:lstStyle/>
        <a:p>
          <a:endParaRPr lang="en-US"/>
        </a:p>
      </dgm:t>
    </dgm:pt>
    <dgm:pt modelId="{CCB81A24-C5C1-45A6-9351-76C804231E13}">
      <dgm:prSet/>
      <dgm:spPr/>
      <dgm:t>
        <a:bodyPr/>
        <a:lstStyle/>
        <a:p>
          <a:r>
            <a:rPr lang="en-US" dirty="0"/>
            <a:t>Research Services Librarian</a:t>
          </a:r>
        </a:p>
      </dgm:t>
    </dgm:pt>
    <dgm:pt modelId="{591BC974-D857-4D65-8049-C2576B2FE2EB}" type="parTrans" cxnId="{F292D3CF-6353-4920-B9A1-A806ADDF7537}">
      <dgm:prSet/>
      <dgm:spPr/>
      <dgm:t>
        <a:bodyPr/>
        <a:lstStyle/>
        <a:p>
          <a:endParaRPr lang="en-US"/>
        </a:p>
      </dgm:t>
    </dgm:pt>
    <dgm:pt modelId="{AD435FE2-8E54-4358-9257-AFE867B2F2FA}" type="sibTrans" cxnId="{F292D3CF-6353-4920-B9A1-A806ADDF7537}">
      <dgm:prSet/>
      <dgm:spPr/>
      <dgm:t>
        <a:bodyPr/>
        <a:lstStyle/>
        <a:p>
          <a:endParaRPr lang="en-US"/>
        </a:p>
      </dgm:t>
    </dgm:pt>
    <dgm:pt modelId="{4C4C14F4-964D-4248-8DBE-DBD377BEA0E7}">
      <dgm:prSet/>
      <dgm:spPr/>
      <dgm:t>
        <a:bodyPr/>
        <a:lstStyle/>
        <a:p>
          <a:r>
            <a:rPr lang="en-US" dirty="0"/>
            <a:t>5 day SLA</a:t>
          </a:r>
        </a:p>
      </dgm:t>
    </dgm:pt>
    <dgm:pt modelId="{57957809-3FE9-452E-B47B-D4C0BEAF385B}" type="parTrans" cxnId="{AE4973BF-9F4E-44D9-BBEE-6246CD5CE10E}">
      <dgm:prSet/>
      <dgm:spPr/>
      <dgm:t>
        <a:bodyPr/>
        <a:lstStyle/>
        <a:p>
          <a:endParaRPr lang="en-US"/>
        </a:p>
      </dgm:t>
    </dgm:pt>
    <dgm:pt modelId="{D81FA4AF-80A1-499E-8E0D-2E184A80AC37}" type="sibTrans" cxnId="{AE4973BF-9F4E-44D9-BBEE-6246CD5CE10E}">
      <dgm:prSet/>
      <dgm:spPr/>
      <dgm:t>
        <a:bodyPr/>
        <a:lstStyle/>
        <a:p>
          <a:endParaRPr lang="en-US"/>
        </a:p>
      </dgm:t>
    </dgm:pt>
    <dgm:pt modelId="{7B63658B-4049-44D7-AA70-380D7CCD3AF6}">
      <dgm:prSet/>
      <dgm:spPr/>
      <dgm:t>
        <a:bodyPr/>
        <a:lstStyle/>
        <a:p>
          <a:r>
            <a:rPr lang="en-US" dirty="0"/>
            <a:t>Mark as complete </a:t>
          </a:r>
          <a:r>
            <a:rPr lang="en-US"/>
            <a:t>in DMPonline</a:t>
          </a:r>
        </a:p>
      </dgm:t>
    </dgm:pt>
    <dgm:pt modelId="{94105ACF-A96A-4485-BEDC-F1A9F8A7CDF1}" type="parTrans" cxnId="{890B50F2-9585-4951-8542-B785DCCC1653}">
      <dgm:prSet/>
      <dgm:spPr/>
      <dgm:t>
        <a:bodyPr/>
        <a:lstStyle/>
        <a:p>
          <a:endParaRPr lang="en-US"/>
        </a:p>
      </dgm:t>
    </dgm:pt>
    <dgm:pt modelId="{CEA216BD-F277-45A5-8B1E-DB16EC2FCB83}" type="sibTrans" cxnId="{890B50F2-9585-4951-8542-B785DCCC1653}">
      <dgm:prSet/>
      <dgm:spPr/>
      <dgm:t>
        <a:bodyPr/>
        <a:lstStyle/>
        <a:p>
          <a:endParaRPr lang="en-US"/>
        </a:p>
      </dgm:t>
    </dgm:pt>
    <dgm:pt modelId="{2750087E-EDDD-4064-A5A1-A5F7CBDA9964}" type="pres">
      <dgm:prSet presAssocID="{93998E3C-62E8-4FE7-8426-871607217A05}" presName="linearFlow" presStyleCnt="0">
        <dgm:presLayoutVars>
          <dgm:dir/>
          <dgm:animLvl val="lvl"/>
          <dgm:resizeHandles val="exact"/>
        </dgm:presLayoutVars>
      </dgm:prSet>
      <dgm:spPr/>
    </dgm:pt>
    <dgm:pt modelId="{B3349C18-2634-4A2F-A72A-9605E4B631E6}" type="pres">
      <dgm:prSet presAssocID="{65533384-E969-413F-9CDA-858CFDC71E5F}" presName="composite" presStyleCnt="0"/>
      <dgm:spPr/>
    </dgm:pt>
    <dgm:pt modelId="{4024AFCB-7019-4E62-B74B-FB86C7D5745E}" type="pres">
      <dgm:prSet presAssocID="{65533384-E969-413F-9CDA-858CFDC71E5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1D249C-4B95-41BF-AE46-543C27D9300D}" type="pres">
      <dgm:prSet presAssocID="{65533384-E969-413F-9CDA-858CFDC71E5F}" presName="parSh" presStyleLbl="node1" presStyleIdx="0" presStyleCnt="3"/>
      <dgm:spPr/>
    </dgm:pt>
    <dgm:pt modelId="{776B007C-1693-4634-9C05-75D1ECD7C5CA}" type="pres">
      <dgm:prSet presAssocID="{65533384-E969-413F-9CDA-858CFDC71E5F}" presName="desTx" presStyleLbl="fgAcc1" presStyleIdx="0" presStyleCnt="3" custScaleX="101638">
        <dgm:presLayoutVars>
          <dgm:bulletEnabled val="1"/>
        </dgm:presLayoutVars>
      </dgm:prSet>
      <dgm:spPr/>
    </dgm:pt>
    <dgm:pt modelId="{59EC7341-A55C-4B16-BF89-68E6854D0E51}" type="pres">
      <dgm:prSet presAssocID="{259FE3B8-B7AA-4540-BE0F-482976F70386}" presName="sibTrans" presStyleLbl="sibTrans2D1" presStyleIdx="0" presStyleCnt="2"/>
      <dgm:spPr/>
    </dgm:pt>
    <dgm:pt modelId="{ED313B06-F08D-46F3-8585-8447CFE94AAD}" type="pres">
      <dgm:prSet presAssocID="{259FE3B8-B7AA-4540-BE0F-482976F70386}" presName="connTx" presStyleLbl="sibTrans2D1" presStyleIdx="0" presStyleCnt="2"/>
      <dgm:spPr/>
    </dgm:pt>
    <dgm:pt modelId="{EB3DE0A7-3898-43DB-B590-B2144F9F7C90}" type="pres">
      <dgm:prSet presAssocID="{9A644566-5CDB-4783-A97F-F4E87E444A1C}" presName="composite" presStyleCnt="0"/>
      <dgm:spPr/>
    </dgm:pt>
    <dgm:pt modelId="{3C58E605-4E61-41D8-B2E0-59735C53D21E}" type="pres">
      <dgm:prSet presAssocID="{9A644566-5CDB-4783-A97F-F4E87E444A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D2282C-E5F1-44BF-BA27-5B42A60B93E7}" type="pres">
      <dgm:prSet presAssocID="{9A644566-5CDB-4783-A97F-F4E87E444A1C}" presName="parSh" presStyleLbl="node1" presStyleIdx="1" presStyleCnt="3"/>
      <dgm:spPr/>
    </dgm:pt>
    <dgm:pt modelId="{151BA517-00F6-477B-BE09-2597DF010209}" type="pres">
      <dgm:prSet presAssocID="{9A644566-5CDB-4783-A97F-F4E87E444A1C}" presName="desTx" presStyleLbl="fgAcc1" presStyleIdx="1" presStyleCnt="3">
        <dgm:presLayoutVars>
          <dgm:bulletEnabled val="1"/>
        </dgm:presLayoutVars>
      </dgm:prSet>
      <dgm:spPr/>
    </dgm:pt>
    <dgm:pt modelId="{0F95CB26-F041-4FAB-83F2-1F412DCBB9A3}" type="pres">
      <dgm:prSet presAssocID="{4BCEF3D7-D7FB-448E-BA3C-FD31EC21B7BA}" presName="sibTrans" presStyleLbl="sibTrans2D1" presStyleIdx="1" presStyleCnt="2"/>
      <dgm:spPr/>
    </dgm:pt>
    <dgm:pt modelId="{2BAF2712-791B-47FF-843F-CF200057553E}" type="pres">
      <dgm:prSet presAssocID="{4BCEF3D7-D7FB-448E-BA3C-FD31EC21B7BA}" presName="connTx" presStyleLbl="sibTrans2D1" presStyleIdx="1" presStyleCnt="2"/>
      <dgm:spPr/>
    </dgm:pt>
    <dgm:pt modelId="{56E49E28-C0A3-4533-ACB9-0F6F77E66BAB}" type="pres">
      <dgm:prSet presAssocID="{7D3A4388-B176-4E54-9855-9C282254202A}" presName="composite" presStyleCnt="0"/>
      <dgm:spPr/>
    </dgm:pt>
    <dgm:pt modelId="{E1F8D134-DC07-4E31-A9E0-43D04B985976}" type="pres">
      <dgm:prSet presAssocID="{7D3A4388-B176-4E54-9855-9C282254202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D3D918-A782-419E-9D68-725D7F9C8071}" type="pres">
      <dgm:prSet presAssocID="{7D3A4388-B176-4E54-9855-9C282254202A}" presName="parSh" presStyleLbl="node1" presStyleIdx="2" presStyleCnt="3"/>
      <dgm:spPr/>
    </dgm:pt>
    <dgm:pt modelId="{EC09A7B4-1AE5-44F2-B44D-75A919BB80C8}" type="pres">
      <dgm:prSet presAssocID="{7D3A4388-B176-4E54-9855-9C282254202A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0C8A302-32FC-4C14-A3EC-955F7A2F2BD0}" type="presOf" srcId="{CCB81A24-C5C1-45A6-9351-76C804231E13}" destId="{151BA517-00F6-477B-BE09-2597DF010209}" srcOrd="0" destOrd="0" presId="urn:microsoft.com/office/officeart/2005/8/layout/process3"/>
    <dgm:cxn modelId="{5F50940E-F63C-44FE-9A1C-5C115F11839C}" type="presOf" srcId="{19646CBC-2DBB-4665-8B13-FA39453B592A}" destId="{776B007C-1693-4634-9C05-75D1ECD7C5CA}" srcOrd="0" destOrd="0" presId="urn:microsoft.com/office/officeart/2005/8/layout/process3"/>
    <dgm:cxn modelId="{427D521C-B13F-4B5A-8318-EA7D3DB66FD8}" srcId="{65533384-E969-413F-9CDA-858CFDC71E5F}" destId="{6FB6D68D-86C4-4A1B-946D-75F460EF225F}" srcOrd="1" destOrd="0" parTransId="{CB6A723D-196C-4AF2-A70B-721315AE4686}" sibTransId="{4B099E2F-F301-4D4F-929D-807C8BD94D7E}"/>
    <dgm:cxn modelId="{B9813463-E04A-4930-8F7C-E0C8DA8AA8A4}" type="presOf" srcId="{7D3A4388-B176-4E54-9855-9C282254202A}" destId="{9BD3D918-A782-419E-9D68-725D7F9C8071}" srcOrd="1" destOrd="0" presId="urn:microsoft.com/office/officeart/2005/8/layout/process3"/>
    <dgm:cxn modelId="{731A416D-C8E3-4BEE-AD95-49F24DE6DAB9}" type="presOf" srcId="{259FE3B8-B7AA-4540-BE0F-482976F70386}" destId="{ED313B06-F08D-46F3-8585-8447CFE94AAD}" srcOrd="1" destOrd="0" presId="urn:microsoft.com/office/officeart/2005/8/layout/process3"/>
    <dgm:cxn modelId="{B358EB52-1144-41A5-A5A3-949600DDE22F}" type="presOf" srcId="{4BCEF3D7-D7FB-448E-BA3C-FD31EC21B7BA}" destId="{2BAF2712-791B-47FF-843F-CF200057553E}" srcOrd="1" destOrd="0" presId="urn:microsoft.com/office/officeart/2005/8/layout/process3"/>
    <dgm:cxn modelId="{A3695154-B116-4FE6-92D6-ABD7B9D6F37E}" srcId="{65533384-E969-413F-9CDA-858CFDC71E5F}" destId="{19646CBC-2DBB-4665-8B13-FA39453B592A}" srcOrd="0" destOrd="0" parTransId="{32F3848E-65D3-44BA-889B-5D8E76F51EDB}" sibTransId="{C5F9AFDF-4983-4E8D-90D1-9C7EDEA7DF49}"/>
    <dgm:cxn modelId="{A7F6BB77-5589-47DE-915F-A4C04E0AE4C2}" type="presOf" srcId="{65533384-E969-413F-9CDA-858CFDC71E5F}" destId="{321D249C-4B95-41BF-AE46-543C27D9300D}" srcOrd="1" destOrd="0" presId="urn:microsoft.com/office/officeart/2005/8/layout/process3"/>
    <dgm:cxn modelId="{D739497B-44BD-4CC1-8365-21D8D3A5901C}" type="presOf" srcId="{7D3A4388-B176-4E54-9855-9C282254202A}" destId="{E1F8D134-DC07-4E31-A9E0-43D04B985976}" srcOrd="0" destOrd="0" presId="urn:microsoft.com/office/officeart/2005/8/layout/process3"/>
    <dgm:cxn modelId="{2693E185-A163-48DE-9CD2-846A8AA9C1C2}" srcId="{93998E3C-62E8-4FE7-8426-871607217A05}" destId="{7D3A4388-B176-4E54-9855-9C282254202A}" srcOrd="2" destOrd="0" parTransId="{49D330DE-6EB3-4639-9BAC-40230DA7F575}" sibTransId="{A3052995-F94C-40A1-8F08-14ADB9B2AFFC}"/>
    <dgm:cxn modelId="{1D3BAD94-9BF2-4894-AD31-4B51823615D3}" srcId="{93998E3C-62E8-4FE7-8426-871607217A05}" destId="{65533384-E969-413F-9CDA-858CFDC71E5F}" srcOrd="0" destOrd="0" parTransId="{D5DA54B6-31AA-46AA-818A-B3B59B3D07BC}" sibTransId="{259FE3B8-B7AA-4540-BE0F-482976F70386}"/>
    <dgm:cxn modelId="{29B27E99-BE54-4D67-881B-902BEFCF80AB}" srcId="{93998E3C-62E8-4FE7-8426-871607217A05}" destId="{9A644566-5CDB-4783-A97F-F4E87E444A1C}" srcOrd="1" destOrd="0" parTransId="{D125A12C-4DBF-4333-9BB2-C641FBAB8E0E}" sibTransId="{4BCEF3D7-D7FB-448E-BA3C-FD31EC21B7BA}"/>
    <dgm:cxn modelId="{2C4A569B-E61B-4049-A01C-FC9DC8EED37F}" type="presOf" srcId="{4BCEF3D7-D7FB-448E-BA3C-FD31EC21B7BA}" destId="{0F95CB26-F041-4FAB-83F2-1F412DCBB9A3}" srcOrd="0" destOrd="0" presId="urn:microsoft.com/office/officeart/2005/8/layout/process3"/>
    <dgm:cxn modelId="{5CCDCCB0-C504-4474-A152-14CFEEA8C3C0}" type="presOf" srcId="{65533384-E969-413F-9CDA-858CFDC71E5F}" destId="{4024AFCB-7019-4E62-B74B-FB86C7D5745E}" srcOrd="0" destOrd="0" presId="urn:microsoft.com/office/officeart/2005/8/layout/process3"/>
    <dgm:cxn modelId="{110A38B2-CAFF-4F43-AA8F-E3B17EED63DD}" type="presOf" srcId="{259FE3B8-B7AA-4540-BE0F-482976F70386}" destId="{59EC7341-A55C-4B16-BF89-68E6854D0E51}" srcOrd="0" destOrd="0" presId="urn:microsoft.com/office/officeart/2005/8/layout/process3"/>
    <dgm:cxn modelId="{017199B5-2A1B-43FF-825E-228A33735573}" type="presOf" srcId="{9A644566-5CDB-4783-A97F-F4E87E444A1C}" destId="{3C58E605-4E61-41D8-B2E0-59735C53D21E}" srcOrd="0" destOrd="0" presId="urn:microsoft.com/office/officeart/2005/8/layout/process3"/>
    <dgm:cxn modelId="{AE4973BF-9F4E-44D9-BBEE-6246CD5CE10E}" srcId="{9A644566-5CDB-4783-A97F-F4E87E444A1C}" destId="{4C4C14F4-964D-4248-8DBE-DBD377BEA0E7}" srcOrd="1" destOrd="0" parTransId="{57957809-3FE9-452E-B47B-D4C0BEAF385B}" sibTransId="{D81FA4AF-80A1-499E-8E0D-2E184A80AC37}"/>
    <dgm:cxn modelId="{D9EB36C3-B203-4BA3-A098-7360225BCAA8}" type="presOf" srcId="{93998E3C-62E8-4FE7-8426-871607217A05}" destId="{2750087E-EDDD-4064-A5A1-A5F7CBDA9964}" srcOrd="0" destOrd="0" presId="urn:microsoft.com/office/officeart/2005/8/layout/process3"/>
    <dgm:cxn modelId="{F292D3CF-6353-4920-B9A1-A806ADDF7537}" srcId="{9A644566-5CDB-4783-A97F-F4E87E444A1C}" destId="{CCB81A24-C5C1-45A6-9351-76C804231E13}" srcOrd="0" destOrd="0" parTransId="{591BC974-D857-4D65-8049-C2576B2FE2EB}" sibTransId="{AD435FE2-8E54-4358-9257-AFE867B2F2FA}"/>
    <dgm:cxn modelId="{3AFCFBE2-B433-45F0-91A2-F3BB4FE48E70}" type="presOf" srcId="{6FB6D68D-86C4-4A1B-946D-75F460EF225F}" destId="{776B007C-1693-4634-9C05-75D1ECD7C5CA}" srcOrd="0" destOrd="1" presId="urn:microsoft.com/office/officeart/2005/8/layout/process3"/>
    <dgm:cxn modelId="{CAB7C7F0-A2EC-45F9-8D8E-BA1B370EF158}" type="presOf" srcId="{4C4C14F4-964D-4248-8DBE-DBD377BEA0E7}" destId="{151BA517-00F6-477B-BE09-2597DF010209}" srcOrd="0" destOrd="1" presId="urn:microsoft.com/office/officeart/2005/8/layout/process3"/>
    <dgm:cxn modelId="{890B50F2-9585-4951-8542-B785DCCC1653}" srcId="{7D3A4388-B176-4E54-9855-9C282254202A}" destId="{7B63658B-4049-44D7-AA70-380D7CCD3AF6}" srcOrd="0" destOrd="0" parTransId="{94105ACF-A96A-4485-BEDC-F1A9F8A7CDF1}" sibTransId="{CEA216BD-F277-45A5-8B1E-DB16EC2FCB83}"/>
    <dgm:cxn modelId="{CE06C0FB-6FE8-4992-80DE-EDAD8ADBF1A6}" type="presOf" srcId="{7B63658B-4049-44D7-AA70-380D7CCD3AF6}" destId="{EC09A7B4-1AE5-44F2-B44D-75A919BB80C8}" srcOrd="0" destOrd="0" presId="urn:microsoft.com/office/officeart/2005/8/layout/process3"/>
    <dgm:cxn modelId="{F72FF1FC-C9CB-4147-B905-5AFCBABDA326}" type="presOf" srcId="{9A644566-5CDB-4783-A97F-F4E87E444A1C}" destId="{FBD2282C-E5F1-44BF-BA27-5B42A60B93E7}" srcOrd="1" destOrd="0" presId="urn:microsoft.com/office/officeart/2005/8/layout/process3"/>
    <dgm:cxn modelId="{5C351E96-623F-4072-9AAA-84B80C0B26BA}" type="presParOf" srcId="{2750087E-EDDD-4064-A5A1-A5F7CBDA9964}" destId="{B3349C18-2634-4A2F-A72A-9605E4B631E6}" srcOrd="0" destOrd="0" presId="urn:microsoft.com/office/officeart/2005/8/layout/process3"/>
    <dgm:cxn modelId="{D7CB60DB-BB3D-4CD0-9411-195CA38D4742}" type="presParOf" srcId="{B3349C18-2634-4A2F-A72A-9605E4B631E6}" destId="{4024AFCB-7019-4E62-B74B-FB86C7D5745E}" srcOrd="0" destOrd="0" presId="urn:microsoft.com/office/officeart/2005/8/layout/process3"/>
    <dgm:cxn modelId="{F2EC1FA7-56E8-4931-A060-2AE5A46FA154}" type="presParOf" srcId="{B3349C18-2634-4A2F-A72A-9605E4B631E6}" destId="{321D249C-4B95-41BF-AE46-543C27D9300D}" srcOrd="1" destOrd="0" presId="urn:microsoft.com/office/officeart/2005/8/layout/process3"/>
    <dgm:cxn modelId="{0E102DA4-5AD6-4C9E-99B0-5DBCB069CAC8}" type="presParOf" srcId="{B3349C18-2634-4A2F-A72A-9605E4B631E6}" destId="{776B007C-1693-4634-9C05-75D1ECD7C5CA}" srcOrd="2" destOrd="0" presId="urn:microsoft.com/office/officeart/2005/8/layout/process3"/>
    <dgm:cxn modelId="{ABACAEDE-EE42-477F-A492-91D7FDFA0364}" type="presParOf" srcId="{2750087E-EDDD-4064-A5A1-A5F7CBDA9964}" destId="{59EC7341-A55C-4B16-BF89-68E6854D0E51}" srcOrd="1" destOrd="0" presId="urn:microsoft.com/office/officeart/2005/8/layout/process3"/>
    <dgm:cxn modelId="{26ECC1E3-B083-4A05-9312-B67AEFFFDB75}" type="presParOf" srcId="{59EC7341-A55C-4B16-BF89-68E6854D0E51}" destId="{ED313B06-F08D-46F3-8585-8447CFE94AAD}" srcOrd="0" destOrd="0" presId="urn:microsoft.com/office/officeart/2005/8/layout/process3"/>
    <dgm:cxn modelId="{A441B4EA-003B-495A-920B-70D925E2B750}" type="presParOf" srcId="{2750087E-EDDD-4064-A5A1-A5F7CBDA9964}" destId="{EB3DE0A7-3898-43DB-B590-B2144F9F7C90}" srcOrd="2" destOrd="0" presId="urn:microsoft.com/office/officeart/2005/8/layout/process3"/>
    <dgm:cxn modelId="{94A1189E-425C-483B-900A-351D4446D087}" type="presParOf" srcId="{EB3DE0A7-3898-43DB-B590-B2144F9F7C90}" destId="{3C58E605-4E61-41D8-B2E0-59735C53D21E}" srcOrd="0" destOrd="0" presId="urn:microsoft.com/office/officeart/2005/8/layout/process3"/>
    <dgm:cxn modelId="{7B89400E-4FB1-4C6A-9CCC-1CCF8E4BC3AE}" type="presParOf" srcId="{EB3DE0A7-3898-43DB-B590-B2144F9F7C90}" destId="{FBD2282C-E5F1-44BF-BA27-5B42A60B93E7}" srcOrd="1" destOrd="0" presId="urn:microsoft.com/office/officeart/2005/8/layout/process3"/>
    <dgm:cxn modelId="{580CF433-CFE6-41CD-84C9-CB693BB4F3EC}" type="presParOf" srcId="{EB3DE0A7-3898-43DB-B590-B2144F9F7C90}" destId="{151BA517-00F6-477B-BE09-2597DF010209}" srcOrd="2" destOrd="0" presId="urn:microsoft.com/office/officeart/2005/8/layout/process3"/>
    <dgm:cxn modelId="{30E2AF86-8BDA-49C5-8E3E-481CFD843930}" type="presParOf" srcId="{2750087E-EDDD-4064-A5A1-A5F7CBDA9964}" destId="{0F95CB26-F041-4FAB-83F2-1F412DCBB9A3}" srcOrd="3" destOrd="0" presId="urn:microsoft.com/office/officeart/2005/8/layout/process3"/>
    <dgm:cxn modelId="{56927F01-9952-4580-AD23-178170EAF318}" type="presParOf" srcId="{0F95CB26-F041-4FAB-83F2-1F412DCBB9A3}" destId="{2BAF2712-791B-47FF-843F-CF200057553E}" srcOrd="0" destOrd="0" presId="urn:microsoft.com/office/officeart/2005/8/layout/process3"/>
    <dgm:cxn modelId="{AB909222-7CD2-4C02-9948-9E75B7538C18}" type="presParOf" srcId="{2750087E-EDDD-4064-A5A1-A5F7CBDA9964}" destId="{56E49E28-C0A3-4533-ACB9-0F6F77E66BAB}" srcOrd="4" destOrd="0" presId="urn:microsoft.com/office/officeart/2005/8/layout/process3"/>
    <dgm:cxn modelId="{24CB3973-05D2-41A5-8615-A151FC0FE25F}" type="presParOf" srcId="{56E49E28-C0A3-4533-ACB9-0F6F77E66BAB}" destId="{E1F8D134-DC07-4E31-A9E0-43D04B985976}" srcOrd="0" destOrd="0" presId="urn:microsoft.com/office/officeart/2005/8/layout/process3"/>
    <dgm:cxn modelId="{5897526A-933F-4442-92F8-A8B7477EAD84}" type="presParOf" srcId="{56E49E28-C0A3-4533-ACB9-0F6F77E66BAB}" destId="{9BD3D918-A782-419E-9D68-725D7F9C8071}" srcOrd="1" destOrd="0" presId="urn:microsoft.com/office/officeart/2005/8/layout/process3"/>
    <dgm:cxn modelId="{DB98A60A-E7E7-4E36-AE81-9863C333506D}" type="presParOf" srcId="{56E49E28-C0A3-4533-ACB9-0F6F77E66BAB}" destId="{EC09A7B4-1AE5-44F2-B44D-75A919BB80C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D8D31-A9F8-4EA8-99E9-4B3960151A27}">
      <dsp:nvSpPr>
        <dsp:cNvPr id="0" name=""/>
        <dsp:cNvSpPr/>
      </dsp:nvSpPr>
      <dsp:spPr>
        <a:xfrm>
          <a:off x="3417" y="1784480"/>
          <a:ext cx="1494082" cy="123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Planning</a:t>
          </a:r>
        </a:p>
      </dsp:txBody>
      <dsp:txXfrm>
        <a:off x="39519" y="1820582"/>
        <a:ext cx="1421878" cy="1160413"/>
      </dsp:txXfrm>
    </dsp:sp>
    <dsp:sp modelId="{223E0294-7059-4073-A48D-D0879B43F731}">
      <dsp:nvSpPr>
        <dsp:cNvPr id="0" name=""/>
        <dsp:cNvSpPr/>
      </dsp:nvSpPr>
      <dsp:spPr>
        <a:xfrm>
          <a:off x="1646907" y="2215522"/>
          <a:ext cx="316745" cy="3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6907" y="2289628"/>
        <a:ext cx="221722" cy="222320"/>
      </dsp:txXfrm>
    </dsp:sp>
    <dsp:sp modelId="{70B71C1E-6977-4B0B-8850-4BDC8244B316}">
      <dsp:nvSpPr>
        <dsp:cNvPr id="0" name=""/>
        <dsp:cNvSpPr/>
      </dsp:nvSpPr>
      <dsp:spPr>
        <a:xfrm>
          <a:off x="2095132" y="1784480"/>
          <a:ext cx="1494082" cy="123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Storing, computing, analyzing, </a:t>
          </a:r>
          <a:r>
            <a:rPr lang="en-US" sz="1800" kern="1200" dirty="0" err="1"/>
            <a:t>visualising</a:t>
          </a:r>
          <a:endParaRPr lang="en-US" sz="1800" kern="1200" dirty="0"/>
        </a:p>
      </dsp:txBody>
      <dsp:txXfrm>
        <a:off x="2131234" y="1820582"/>
        <a:ext cx="1421878" cy="1160413"/>
      </dsp:txXfrm>
    </dsp:sp>
    <dsp:sp modelId="{541F2EB5-CE35-476F-9566-DD7D2013328E}">
      <dsp:nvSpPr>
        <dsp:cNvPr id="0" name=""/>
        <dsp:cNvSpPr/>
      </dsp:nvSpPr>
      <dsp:spPr>
        <a:xfrm>
          <a:off x="3738623" y="2215522"/>
          <a:ext cx="316745" cy="3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738623" y="2289628"/>
        <a:ext cx="221722" cy="222320"/>
      </dsp:txXfrm>
    </dsp:sp>
    <dsp:sp modelId="{28108F00-1763-4AE8-B0C3-94D6550688F8}">
      <dsp:nvSpPr>
        <dsp:cNvPr id="0" name=""/>
        <dsp:cNvSpPr/>
      </dsp:nvSpPr>
      <dsp:spPr>
        <a:xfrm>
          <a:off x="4186847" y="1784480"/>
          <a:ext cx="1494082" cy="123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Publishing</a:t>
          </a:r>
        </a:p>
      </dsp:txBody>
      <dsp:txXfrm>
        <a:off x="4222949" y="1820582"/>
        <a:ext cx="1421878" cy="1160413"/>
      </dsp:txXfrm>
    </dsp:sp>
    <dsp:sp modelId="{B32833EB-D560-448E-AEA0-EA36B0500E37}">
      <dsp:nvSpPr>
        <dsp:cNvPr id="0" name=""/>
        <dsp:cNvSpPr/>
      </dsp:nvSpPr>
      <dsp:spPr>
        <a:xfrm>
          <a:off x="5830338" y="2215522"/>
          <a:ext cx="316745" cy="3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830338" y="2289628"/>
        <a:ext cx="221722" cy="222320"/>
      </dsp:txXfrm>
    </dsp:sp>
    <dsp:sp modelId="{ED03ADE0-4EE3-4F75-9DB6-BA9436650216}">
      <dsp:nvSpPr>
        <dsp:cNvPr id="0" name=""/>
        <dsp:cNvSpPr/>
      </dsp:nvSpPr>
      <dsp:spPr>
        <a:xfrm>
          <a:off x="6278563" y="1784480"/>
          <a:ext cx="1494082" cy="123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Recording</a:t>
          </a:r>
        </a:p>
      </dsp:txBody>
      <dsp:txXfrm>
        <a:off x="6314665" y="1820582"/>
        <a:ext cx="1421878" cy="1160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E3584-A212-4992-90A8-184268F1EA9A}">
      <dsp:nvSpPr>
        <dsp:cNvPr id="0" name=""/>
        <dsp:cNvSpPr/>
      </dsp:nvSpPr>
      <dsp:spPr>
        <a:xfrm>
          <a:off x="7284" y="1049242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Outline check</a:t>
          </a:r>
        </a:p>
      </dsp:txBody>
      <dsp:txXfrm>
        <a:off x="45543" y="1087501"/>
        <a:ext cx="2100599" cy="1229752"/>
      </dsp:txXfrm>
    </dsp:sp>
    <dsp:sp modelId="{77554FA2-034E-4AF2-AAF1-CA2F31AB81E8}">
      <dsp:nvSpPr>
        <dsp:cNvPr id="0" name=""/>
        <dsp:cNvSpPr/>
      </dsp:nvSpPr>
      <dsp:spPr>
        <a:xfrm>
          <a:off x="2375988" y="1432414"/>
          <a:ext cx="461548" cy="539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75988" y="1540399"/>
        <a:ext cx="323084" cy="323955"/>
      </dsp:txXfrm>
    </dsp:sp>
    <dsp:sp modelId="{C3A85094-6D40-4292-A0E9-4B4E89995062}">
      <dsp:nvSpPr>
        <dsp:cNvPr id="0" name=""/>
        <dsp:cNvSpPr/>
      </dsp:nvSpPr>
      <dsp:spPr>
        <a:xfrm>
          <a:off x="3055249" y="1049242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762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enough questions answered</a:t>
          </a:r>
        </a:p>
      </dsp:txBody>
      <dsp:txXfrm>
        <a:off x="3093508" y="1087501"/>
        <a:ext cx="2100599" cy="1229752"/>
      </dsp:txXfrm>
    </dsp:sp>
    <dsp:sp modelId="{34571569-19CE-4E87-B331-9656956EBB00}">
      <dsp:nvSpPr>
        <dsp:cNvPr id="0" name=""/>
        <dsp:cNvSpPr/>
      </dsp:nvSpPr>
      <dsp:spPr>
        <a:xfrm>
          <a:off x="5423953" y="1432414"/>
          <a:ext cx="461548" cy="539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23953" y="1540399"/>
        <a:ext cx="323084" cy="323955"/>
      </dsp:txXfrm>
    </dsp:sp>
    <dsp:sp modelId="{1E72BA9C-E248-41D4-AA5F-A20A320BC576}">
      <dsp:nvSpPr>
        <dsp:cNvPr id="0" name=""/>
        <dsp:cNvSpPr/>
      </dsp:nvSpPr>
      <dsp:spPr>
        <a:xfrm>
          <a:off x="6103214" y="1049242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Record in </a:t>
          </a:r>
          <a:r>
            <a:rPr lang="en-US" sz="2000" kern="1200" dirty="0" err="1"/>
            <a:t>Typeform</a:t>
          </a:r>
          <a:endParaRPr lang="en-US" sz="2000" kern="1200" dirty="0"/>
        </a:p>
      </dsp:txBody>
      <dsp:txXfrm>
        <a:off x="6141473" y="1087501"/>
        <a:ext cx="2100599" cy="1229752"/>
      </dsp:txXfrm>
    </dsp:sp>
    <dsp:sp modelId="{17794020-654C-47C3-8D4C-4550EEF63FB0}">
      <dsp:nvSpPr>
        <dsp:cNvPr id="0" name=""/>
        <dsp:cNvSpPr/>
      </dsp:nvSpPr>
      <dsp:spPr>
        <a:xfrm rot="5400000">
          <a:off x="6960998" y="2507911"/>
          <a:ext cx="461548" cy="539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7029795" y="2547099"/>
        <a:ext cx="323955" cy="323084"/>
      </dsp:txXfrm>
    </dsp:sp>
    <dsp:sp modelId="{8D0450E7-2AE4-4C10-B3C8-DBD96C6793CB}">
      <dsp:nvSpPr>
        <dsp:cNvPr id="0" name=""/>
        <dsp:cNvSpPr/>
      </dsp:nvSpPr>
      <dsp:spPr>
        <a:xfrm>
          <a:off x="6103214" y="3226360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Export records on a weekly basis</a:t>
          </a:r>
        </a:p>
      </dsp:txBody>
      <dsp:txXfrm>
        <a:off x="6141473" y="3264619"/>
        <a:ext cx="2100599" cy="1229752"/>
      </dsp:txXfrm>
    </dsp:sp>
    <dsp:sp modelId="{A3DC28B3-134C-4AF8-9D3C-2D4700793EDB}">
      <dsp:nvSpPr>
        <dsp:cNvPr id="0" name=""/>
        <dsp:cNvSpPr/>
      </dsp:nvSpPr>
      <dsp:spPr>
        <a:xfrm rot="10800000">
          <a:off x="5450078" y="3609532"/>
          <a:ext cx="461548" cy="539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588542" y="3717517"/>
        <a:ext cx="323084" cy="323955"/>
      </dsp:txXfrm>
    </dsp:sp>
    <dsp:sp modelId="{68B213E6-5924-4E5C-9EA1-72A807446F04}">
      <dsp:nvSpPr>
        <dsp:cNvPr id="0" name=""/>
        <dsp:cNvSpPr/>
      </dsp:nvSpPr>
      <dsp:spPr>
        <a:xfrm>
          <a:off x="3055249" y="3226360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762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‘empty’ DMPs after 2 weeks</a:t>
          </a:r>
        </a:p>
      </dsp:txBody>
      <dsp:txXfrm>
        <a:off x="3093508" y="3264619"/>
        <a:ext cx="2100599" cy="1229752"/>
      </dsp:txXfrm>
    </dsp:sp>
    <dsp:sp modelId="{FEEE524B-0BD6-45DA-8E07-EFA81FC54D48}">
      <dsp:nvSpPr>
        <dsp:cNvPr id="0" name=""/>
        <dsp:cNvSpPr/>
      </dsp:nvSpPr>
      <dsp:spPr>
        <a:xfrm rot="10800000">
          <a:off x="2402113" y="3609532"/>
          <a:ext cx="461548" cy="539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540577" y="3717517"/>
        <a:ext cx="323084" cy="323955"/>
      </dsp:txXfrm>
    </dsp:sp>
    <dsp:sp modelId="{41263F46-48FE-4C3E-AFBF-055A798A12A7}">
      <dsp:nvSpPr>
        <dsp:cNvPr id="0" name=""/>
        <dsp:cNvSpPr/>
      </dsp:nvSpPr>
      <dsp:spPr>
        <a:xfrm>
          <a:off x="7284" y="3226360"/>
          <a:ext cx="2177117" cy="130627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‘Nudge’ researchers if still not answered questions</a:t>
          </a:r>
        </a:p>
      </dsp:txBody>
      <dsp:txXfrm>
        <a:off x="45543" y="3264619"/>
        <a:ext cx="2100599" cy="1229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D249C-4B95-41BF-AE46-543C27D9300D}">
      <dsp:nvSpPr>
        <dsp:cNvPr id="0" name=""/>
        <dsp:cNvSpPr/>
      </dsp:nvSpPr>
      <dsp:spPr>
        <a:xfrm>
          <a:off x="4066" y="1187073"/>
          <a:ext cx="196093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Initial check</a:t>
          </a:r>
        </a:p>
      </dsp:txBody>
      <dsp:txXfrm>
        <a:off x="4066" y="1187073"/>
        <a:ext cx="1960934" cy="633600"/>
      </dsp:txXfrm>
    </dsp:sp>
    <dsp:sp modelId="{776B007C-1693-4634-9C05-75D1ECD7C5CA}">
      <dsp:nvSpPr>
        <dsp:cNvPr id="0" name=""/>
        <dsp:cNvSpPr/>
      </dsp:nvSpPr>
      <dsp:spPr>
        <a:xfrm>
          <a:off x="389643" y="1820672"/>
          <a:ext cx="1993054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Research Services Officer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5 day SLA</a:t>
          </a:r>
        </a:p>
      </dsp:txBody>
      <dsp:txXfrm>
        <a:off x="439516" y="1870545"/>
        <a:ext cx="1893308" cy="1603054"/>
      </dsp:txXfrm>
    </dsp:sp>
    <dsp:sp modelId="{59EC7341-A55C-4B16-BF89-68E6854D0E51}">
      <dsp:nvSpPr>
        <dsp:cNvPr id="0" name=""/>
        <dsp:cNvSpPr/>
      </dsp:nvSpPr>
      <dsp:spPr>
        <a:xfrm>
          <a:off x="2266286" y="1259764"/>
          <a:ext cx="638725" cy="488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66286" y="1357407"/>
        <a:ext cx="492260" cy="292930"/>
      </dsp:txXfrm>
    </dsp:sp>
    <dsp:sp modelId="{FBD2282C-E5F1-44BF-BA27-5B42A60B93E7}">
      <dsp:nvSpPr>
        <dsp:cNvPr id="0" name=""/>
        <dsp:cNvSpPr/>
      </dsp:nvSpPr>
      <dsp:spPr>
        <a:xfrm>
          <a:off x="3170143" y="1187073"/>
          <a:ext cx="196093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Check</a:t>
          </a:r>
        </a:p>
      </dsp:txBody>
      <dsp:txXfrm>
        <a:off x="3170143" y="1187073"/>
        <a:ext cx="1960934" cy="633600"/>
      </dsp:txXfrm>
    </dsp:sp>
    <dsp:sp modelId="{151BA517-00F6-477B-BE09-2597DF010209}">
      <dsp:nvSpPr>
        <dsp:cNvPr id="0" name=""/>
        <dsp:cNvSpPr/>
      </dsp:nvSpPr>
      <dsp:spPr>
        <a:xfrm>
          <a:off x="3571780" y="1820672"/>
          <a:ext cx="1960934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Research Services Librarian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5 day SLA</a:t>
          </a:r>
        </a:p>
      </dsp:txBody>
      <dsp:txXfrm>
        <a:off x="3621653" y="1870545"/>
        <a:ext cx="1861188" cy="1603054"/>
      </dsp:txXfrm>
    </dsp:sp>
    <dsp:sp modelId="{0F95CB26-F041-4FAB-83F2-1F412DCBB9A3}">
      <dsp:nvSpPr>
        <dsp:cNvPr id="0" name=""/>
        <dsp:cNvSpPr/>
      </dsp:nvSpPr>
      <dsp:spPr>
        <a:xfrm>
          <a:off x="5428348" y="1259764"/>
          <a:ext cx="630213" cy="488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28348" y="1357407"/>
        <a:ext cx="483748" cy="292930"/>
      </dsp:txXfrm>
    </dsp:sp>
    <dsp:sp modelId="{9BD3D918-A782-419E-9D68-725D7F9C8071}">
      <dsp:nvSpPr>
        <dsp:cNvPr id="0" name=""/>
        <dsp:cNvSpPr/>
      </dsp:nvSpPr>
      <dsp:spPr>
        <a:xfrm>
          <a:off x="6320160" y="1187073"/>
          <a:ext cx="196093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</a:t>
          </a:r>
        </a:p>
      </dsp:txBody>
      <dsp:txXfrm>
        <a:off x="6320160" y="1187073"/>
        <a:ext cx="1960934" cy="633600"/>
      </dsp:txXfrm>
    </dsp:sp>
    <dsp:sp modelId="{EC09A7B4-1AE5-44F2-B44D-75A919BB80C8}">
      <dsp:nvSpPr>
        <dsp:cNvPr id="0" name=""/>
        <dsp:cNvSpPr/>
      </dsp:nvSpPr>
      <dsp:spPr>
        <a:xfrm>
          <a:off x="6721797" y="1820672"/>
          <a:ext cx="1960934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Mark as complete </a:t>
          </a:r>
          <a:r>
            <a:rPr lang="en-US" sz="2200" kern="1200"/>
            <a:t>in DMPonline</a:t>
          </a:r>
        </a:p>
      </dsp:txBody>
      <dsp:txXfrm>
        <a:off x="6771670" y="1870545"/>
        <a:ext cx="1861188" cy="160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85DE6C-B420-4C5B-8866-2B11CD2CB4DA}" type="datetimeFigureOut">
              <a:rPr lang="en-GB"/>
              <a:pPr>
                <a:defRPr/>
              </a:pPr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36B561-51BE-4BC6-8926-A1423118E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7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316A0-50F3-4024-A5D4-50C279CFC25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4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316A0-50F3-4024-A5D4-50C279CFC25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4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316A0-50F3-4024-A5D4-50C279CFC25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2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3000+ plans, 2000+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6B561-51BE-4BC6-8926-A1423118EF4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5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3CB0-ACF8-47B5-BD2A-BD6AB42C3D6F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546E-82B2-4AAC-AA17-FA81ECC8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482B-914C-476C-86C4-6E29F91FCF5C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9A1F-A788-4A98-B648-CB6C20FB9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C54F-2457-4CA8-998F-830827F31EFA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4903-42FA-4363-8FCA-D58641F0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2809-F5D0-4312-9720-C72F123F0AC7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3001-5F45-4B8C-A6D5-7E2A6C917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6A9C-4B4F-48EA-85F2-3788D06FE2A7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50DF-B02F-4266-8A6D-3830F06A3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575D-F5DE-4277-8A55-73E3EE2F1B8D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0C19-430D-4674-AB1D-4AFCB41B3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6040-D54E-4590-BDD3-E2EE85E73019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B494-FCC4-4D02-AA6C-CACC08EF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097C-B28C-4A40-A163-F63959EB373D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4A5D-71EE-4EB2-A16E-D6D346C3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5AC0-5D3E-4FC8-AD45-FE2577C13EA4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C608-F2A9-4C53-891E-F02E04D1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BDD9-5D31-43C2-A209-DD675ED61C3A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B441-35B5-4356-A46E-C75FF197F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DB31-285C-4FC0-A9C7-81E19CA06947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6066-453A-40EE-88E4-187FA063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E11372-915D-46BB-A74B-570734607775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CAB105-0D26-4D71-91C2-4E0EFC52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manchester.ac.uk" TargetMode="External"/><Relationship Id="rId2" Type="http://schemas.openxmlformats.org/officeDocument/2006/relationships/hyperlink" Target="mailto:rosie.higman@manchester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g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19112" y="2016157"/>
            <a:ext cx="79737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DMPonline at the University of Manchester</a:t>
            </a:r>
            <a:endParaRPr lang="en-US" altLang="en-US" sz="30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406397" y="4084760"/>
            <a:ext cx="67078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595959"/>
                </a:solidFill>
                <a:latin typeface="Arila" charset="0"/>
              </a:rPr>
              <a:t>Rosie Higman, Research Services Librarian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595959"/>
                </a:solidFill>
                <a:latin typeface="Arila" charset="0"/>
              </a:rPr>
              <a:t>	  @</a:t>
            </a:r>
            <a:r>
              <a:rPr lang="en-GB" altLang="en-US" sz="2400" dirty="0" err="1">
                <a:solidFill>
                  <a:srgbClr val="595959"/>
                </a:solidFill>
                <a:latin typeface="Arila" charset="0"/>
              </a:rPr>
              <a:t>RosieHLib</a:t>
            </a:r>
            <a:endParaRPr lang="en-GB" altLang="en-US" sz="2400" dirty="0">
              <a:solidFill>
                <a:srgbClr val="595959"/>
              </a:solidFill>
              <a:latin typeface="Arila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595959"/>
                </a:solidFill>
                <a:latin typeface="Arila" charset="0"/>
              </a:rPr>
              <a:t>9</a:t>
            </a:r>
            <a:r>
              <a:rPr lang="en-GB" altLang="en-US" sz="2400" baseline="30000" dirty="0">
                <a:solidFill>
                  <a:srgbClr val="595959"/>
                </a:solidFill>
                <a:latin typeface="Arila" charset="0"/>
              </a:rPr>
              <a:t>th</a:t>
            </a:r>
            <a:r>
              <a:rPr lang="en-GB" altLang="en-US" sz="2400" dirty="0">
                <a:solidFill>
                  <a:srgbClr val="595959"/>
                </a:solidFill>
                <a:latin typeface="Arila" charset="0"/>
              </a:rPr>
              <a:t> April 2019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3077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5" y="4483819"/>
            <a:ext cx="956208" cy="95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2" y="5839086"/>
            <a:ext cx="1611312" cy="567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– outline check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672"/>
          <a:stretch/>
        </p:blipFill>
        <p:spPr>
          <a:xfrm>
            <a:off x="1104900" y="1443038"/>
            <a:ext cx="62960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– outline check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9" y="1828367"/>
            <a:ext cx="8749440" cy="41152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5179" y="2784764"/>
            <a:ext cx="8590546" cy="720436"/>
          </a:xfrm>
          <a:prstGeom prst="ellipse">
            <a:avLst/>
          </a:prstGeom>
          <a:noFill/>
          <a:ln w="57150">
            <a:solidFill>
              <a:srgbClr val="4D1A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planning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" y="3500846"/>
            <a:ext cx="1743438" cy="646331"/>
          </a:xfrm>
          <a:prstGeom prst="rect">
            <a:avLst/>
          </a:prstGeom>
          <a:solidFill>
            <a:srgbClr val="7030A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Researcher writes DMP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953" y="2667299"/>
            <a:ext cx="2199724" cy="646331"/>
          </a:xfrm>
          <a:prstGeom prst="rect">
            <a:avLst/>
          </a:prstGeom>
          <a:solidFill>
            <a:srgbClr val="92D05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Data management outline checks</a:t>
            </a:r>
          </a:p>
        </p:txBody>
      </p: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2119630" y="2990465"/>
            <a:ext cx="1542323" cy="51038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0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- DMP outline check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885950"/>
            <a:ext cx="8225082" cy="36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– feedback email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3"/>
          <a:stretch/>
        </p:blipFill>
        <p:spPr>
          <a:xfrm>
            <a:off x="523875" y="1520001"/>
            <a:ext cx="8258305" cy="43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planning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" y="3500846"/>
            <a:ext cx="1743438" cy="854246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Researcher writes DMP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952" y="2667299"/>
            <a:ext cx="2404739" cy="854246"/>
          </a:xfrm>
          <a:prstGeom prst="roundRect">
            <a:avLst/>
          </a:prstGeom>
          <a:solidFill>
            <a:srgbClr val="00B05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Data management outline checks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7535" y="1613591"/>
            <a:ext cx="1743438" cy="547779"/>
          </a:xfrm>
          <a:prstGeom prst="roundRect">
            <a:avLst/>
          </a:prstGeom>
          <a:solidFill>
            <a:srgbClr val="0070C0"/>
          </a:solidFill>
          <a:effectLst>
            <a:softEdge rad="2540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 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335" y="1579670"/>
            <a:ext cx="2859540" cy="547779"/>
          </a:xfrm>
          <a:prstGeom prst="round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Information Governance</a:t>
            </a:r>
          </a:p>
        </p:txBody>
      </p:sp>
      <p:cxnSp>
        <p:nvCxnSpPr>
          <p:cNvPr id="18" name="Curved Connector 17"/>
          <p:cNvCxnSpPr>
            <a:stCxn id="11" idx="0"/>
            <a:endCxn id="3" idx="0"/>
          </p:cNvCxnSpPr>
          <p:nvPr/>
        </p:nvCxnSpPr>
        <p:spPr>
          <a:xfrm rot="16200000" flipH="1" flipV="1">
            <a:off x="2642835" y="1279359"/>
            <a:ext cx="833547" cy="3609426"/>
          </a:xfrm>
          <a:prstGeom prst="curvedConnector3">
            <a:avLst>
              <a:gd name="adj1" fmla="val -27425"/>
            </a:avLst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635" y="2356210"/>
            <a:ext cx="122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Feedback</a:t>
            </a:r>
          </a:p>
        </p:txBody>
      </p: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2126615" y="3094422"/>
            <a:ext cx="1535337" cy="833548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61815" y="2127449"/>
            <a:ext cx="1698290" cy="539850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329255" y="2161371"/>
            <a:ext cx="1432560" cy="505928"/>
          </a:xfrm>
          <a:prstGeom prst="straightConnector1">
            <a:avLst/>
          </a:prstGeom>
          <a:ln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6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- Chasing DMPs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0309668"/>
              </p:ext>
            </p:extLst>
          </p:nvPr>
        </p:nvGraphicFramePr>
        <p:xfrm>
          <a:off x="523875" y="1096018"/>
          <a:ext cx="8287616" cy="558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47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planning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" y="3500846"/>
            <a:ext cx="1743438" cy="854246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Researcher writes DMP</a:t>
            </a:r>
          </a:p>
        </p:txBody>
      </p:sp>
      <p:sp>
        <p:nvSpPr>
          <p:cNvPr id="4" name="Right Arrow 3"/>
          <p:cNvSpPr/>
          <p:nvPr/>
        </p:nvSpPr>
        <p:spPr>
          <a:xfrm rot="2211052">
            <a:off x="1828133" y="4738101"/>
            <a:ext cx="2016538" cy="41366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68939" y="5322678"/>
            <a:ext cx="2503715" cy="1160713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Full data management plan review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953" y="2667299"/>
            <a:ext cx="2199724" cy="1160713"/>
          </a:xfrm>
          <a:prstGeom prst="roundRect">
            <a:avLst/>
          </a:prstGeom>
          <a:solidFill>
            <a:srgbClr val="00B05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Data management outline checks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8446" y="1473187"/>
            <a:ext cx="1743438" cy="547779"/>
          </a:xfrm>
          <a:prstGeom prst="round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 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335" y="1421184"/>
            <a:ext cx="2859540" cy="547779"/>
          </a:xfrm>
          <a:prstGeom prst="round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Information Governance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1254896" y="2667298"/>
            <a:ext cx="3506920" cy="833548"/>
          </a:xfrm>
          <a:prstGeom prst="curvedConnector2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635" y="2356210"/>
            <a:ext cx="122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Feedback</a:t>
            </a:r>
          </a:p>
        </p:txBody>
      </p:sp>
      <p:cxnSp>
        <p:nvCxnSpPr>
          <p:cNvPr id="24" name="Straight Arrow Connector 23"/>
          <p:cNvCxnSpPr>
            <a:stCxn id="3" idx="3"/>
          </p:cNvCxnSpPr>
          <p:nvPr/>
        </p:nvCxnSpPr>
        <p:spPr>
          <a:xfrm flipV="1">
            <a:off x="2126615" y="3247657"/>
            <a:ext cx="1535338" cy="680312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2"/>
          </p:cNvCxnSpPr>
          <p:nvPr/>
        </p:nvCxnSpPr>
        <p:spPr>
          <a:xfrm flipV="1">
            <a:off x="4761815" y="1968963"/>
            <a:ext cx="1698290" cy="698336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2"/>
          </p:cNvCxnSpPr>
          <p:nvPr/>
        </p:nvCxnSpPr>
        <p:spPr>
          <a:xfrm flipH="1" flipV="1">
            <a:off x="3340165" y="2020966"/>
            <a:ext cx="1421650" cy="646333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3" idx="2"/>
          </p:cNvCxnSpPr>
          <p:nvPr/>
        </p:nvCxnSpPr>
        <p:spPr>
          <a:xfrm rot="10800000">
            <a:off x="1254897" y="4355093"/>
            <a:ext cx="2414045" cy="1547945"/>
          </a:xfrm>
          <a:prstGeom prst="curvedConnector2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14" y="5322678"/>
            <a:ext cx="1227908" cy="369332"/>
          </a:xfrm>
          <a:prstGeom prst="rect">
            <a:avLst/>
          </a:prstGeom>
          <a:noFill/>
          <a:ln w="5715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46944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Behind the scenes – full review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5128181"/>
              </p:ext>
            </p:extLst>
          </p:nvPr>
        </p:nvGraphicFramePr>
        <p:xfrm>
          <a:off x="290945" y="1551709"/>
          <a:ext cx="8686799" cy="471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242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planning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" y="3500846"/>
            <a:ext cx="1743438" cy="854246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Researcher writes DMP</a:t>
            </a:r>
          </a:p>
        </p:txBody>
      </p:sp>
      <p:sp>
        <p:nvSpPr>
          <p:cNvPr id="4" name="Right Arrow 3"/>
          <p:cNvSpPr/>
          <p:nvPr/>
        </p:nvSpPr>
        <p:spPr>
          <a:xfrm rot="2211052">
            <a:off x="1842710" y="4694345"/>
            <a:ext cx="1870619" cy="41366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61953" y="5447306"/>
            <a:ext cx="2503715" cy="1160713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Full data management plan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2914" y="3720921"/>
            <a:ext cx="1288869" cy="369332"/>
          </a:xfrm>
          <a:prstGeom prst="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Ethics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0497" y="2473928"/>
            <a:ext cx="2199724" cy="1080276"/>
          </a:xfrm>
          <a:prstGeom prst="roundRect">
            <a:avLst/>
          </a:prstGeom>
          <a:solidFill>
            <a:srgbClr val="00B050"/>
          </a:solidFill>
          <a:effectLst>
            <a:softEdge rad="31750"/>
          </a:effectLst>
        </p:spPr>
        <p:txBody>
          <a:bodyPr wrap="square" lIns="144000" tIns="72000" rIns="144000" bIns="72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Data management outline checks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187575" y="3635665"/>
            <a:ext cx="5277394" cy="48093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9705" y="1318541"/>
            <a:ext cx="1743438" cy="547779"/>
          </a:xfrm>
          <a:prstGeom prst="round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 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8957" y="1366480"/>
            <a:ext cx="2859540" cy="495108"/>
          </a:xfrm>
          <a:prstGeom prst="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Information Governance</a:t>
            </a:r>
          </a:p>
        </p:txBody>
      </p:sp>
      <p:cxnSp>
        <p:nvCxnSpPr>
          <p:cNvPr id="18" name="Curved Connector 17"/>
          <p:cNvCxnSpPr>
            <a:stCxn id="11" idx="0"/>
            <a:endCxn id="3" idx="0"/>
          </p:cNvCxnSpPr>
          <p:nvPr/>
        </p:nvCxnSpPr>
        <p:spPr>
          <a:xfrm rot="16200000" flipH="1" flipV="1">
            <a:off x="2489169" y="1239655"/>
            <a:ext cx="1026918" cy="3495463"/>
          </a:xfrm>
          <a:prstGeom prst="curvedConnector3">
            <a:avLst>
              <a:gd name="adj1" fmla="val -22261"/>
            </a:avLst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635" y="2356210"/>
            <a:ext cx="122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Feedback</a:t>
            </a:r>
          </a:p>
        </p:txBody>
      </p: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2031023" y="3014066"/>
            <a:ext cx="1619474" cy="580311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16" idx="2"/>
          </p:cNvCxnSpPr>
          <p:nvPr/>
        </p:nvCxnSpPr>
        <p:spPr>
          <a:xfrm flipV="1">
            <a:off x="4750359" y="1861588"/>
            <a:ext cx="1678368" cy="612340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15" idx="2"/>
          </p:cNvCxnSpPr>
          <p:nvPr/>
        </p:nvCxnSpPr>
        <p:spPr>
          <a:xfrm flipH="1" flipV="1">
            <a:off x="3351424" y="1866320"/>
            <a:ext cx="1398935" cy="607608"/>
          </a:xfrm>
          <a:prstGeom prst="straightConnector1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1"/>
          </p:cNvCxnSpPr>
          <p:nvPr/>
        </p:nvCxnSpPr>
        <p:spPr>
          <a:xfrm rot="10800000">
            <a:off x="1254897" y="4355093"/>
            <a:ext cx="2407057" cy="1672571"/>
          </a:xfrm>
          <a:prstGeom prst="curvedConnector2">
            <a:avLst/>
          </a:prstGeom>
          <a:ln>
            <a:solidFill>
              <a:schemeClr val="accent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2582" y="5382011"/>
            <a:ext cx="1227908" cy="369332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95959"/>
                </a:solidFill>
              </a:rPr>
              <a:t>Feedback</a:t>
            </a:r>
          </a:p>
        </p:txBody>
      </p:sp>
      <p:sp>
        <p:nvSpPr>
          <p:cNvPr id="22" name="Right Arrow 21"/>
          <p:cNvSpPr/>
          <p:nvPr/>
        </p:nvSpPr>
        <p:spPr>
          <a:xfrm rot="726451">
            <a:off x="2696143" y="4516317"/>
            <a:ext cx="4563154" cy="28955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03246" y="4662236"/>
            <a:ext cx="1288869" cy="1200329"/>
          </a:xfrm>
          <a:prstGeom prst="rect">
            <a:avLst/>
          </a:prstGeom>
          <a:solidFill>
            <a:srgbClr val="0070C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 Approval Form &amp; RDS</a:t>
            </a:r>
          </a:p>
        </p:txBody>
      </p:sp>
    </p:spTree>
    <p:extLst>
      <p:ext uri="{BB962C8B-B14F-4D97-AF65-F5344CB8AC3E}">
        <p14:creationId xmlns:p14="http://schemas.microsoft.com/office/powerpoint/2010/main" val="242931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nchester univers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6400" y="1481794"/>
            <a:ext cx="5994400" cy="2031325"/>
          </a:xfrm>
          <a:prstGeom prst="rect">
            <a:avLst/>
          </a:prstGeom>
          <a:solidFill>
            <a:srgbClr val="BFBFBF">
              <a:alpha val="51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3,625 research students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6,685 research and academic staff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£331m research funding</a:t>
            </a:r>
          </a:p>
        </p:txBody>
      </p:sp>
    </p:spTree>
    <p:extLst>
      <p:ext uri="{BB962C8B-B14F-4D97-AF65-F5344CB8AC3E}">
        <p14:creationId xmlns:p14="http://schemas.microsoft.com/office/powerpoint/2010/main" val="285690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err="1">
                <a:solidFill>
                  <a:srgbClr val="595959"/>
                </a:solidFill>
                <a:latin typeface="Arial" pitchFamily="34" charset="0"/>
              </a:rPr>
              <a:t>DMPonline</a:t>
            </a: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 at the University of Manchester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60297"/>
              </p:ext>
            </p:extLst>
          </p:nvPr>
        </p:nvGraphicFramePr>
        <p:xfrm>
          <a:off x="765244" y="1716665"/>
          <a:ext cx="7796865" cy="468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1366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Future work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5" y="1883030"/>
            <a:ext cx="809761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Customised homepage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Rationalising internal questions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Would like to add conditional questions to make this easier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Making process more flexible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NIHR and H2020 causing particular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Compliance checking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Better integration with Pure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5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542697" y="449689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DMPonline at the University of Manchester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44341" y="1664184"/>
            <a:ext cx="863737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Thank you for listening!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Contact: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  <a:hlinkClick r:id="rId2"/>
              </a:rPr>
              <a:t>rosie.higman@manchester.ac.uk</a:t>
            </a: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  <a:hlinkClick r:id="rId3"/>
              </a:rPr>
              <a:t>researchdata@manchester.ac.uk</a:t>
            </a: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	@</a:t>
            </a:r>
            <a:r>
              <a:rPr lang="en-GB" altLang="en-US" sz="2200" dirty="0" err="1">
                <a:solidFill>
                  <a:srgbClr val="595959"/>
                </a:solidFill>
                <a:latin typeface="Arila" charset="0"/>
              </a:rPr>
              <a:t>RosieHLib</a:t>
            </a: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		@</a:t>
            </a:r>
            <a:r>
              <a:rPr lang="en-GB" altLang="en-US" sz="2200" dirty="0" err="1">
                <a:solidFill>
                  <a:srgbClr val="595959"/>
                </a:solidFill>
                <a:latin typeface="Arila" charset="0"/>
              </a:rPr>
              <a:t>UoMLibResearch</a:t>
            </a: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595959"/>
              </a:solidFill>
              <a:latin typeface="Aril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With thanks to: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Helen Dobson, Chris Gibson, Tom Higgins, Jessica Napthine-Hodgkinson, Mary </a:t>
            </a:r>
            <a:r>
              <a:rPr lang="en-GB" altLang="en-US" sz="2200" dirty="0" err="1">
                <a:solidFill>
                  <a:srgbClr val="595959"/>
                </a:solidFill>
                <a:latin typeface="Arila" charset="0"/>
              </a:rPr>
              <a:t>McDerby</a:t>
            </a:r>
            <a:r>
              <a:rPr lang="en-GB" altLang="en-US" sz="2200" dirty="0">
                <a:solidFill>
                  <a:srgbClr val="595959"/>
                </a:solidFill>
                <a:latin typeface="Arila" charset="0"/>
              </a:rPr>
              <a:t>, Laurence King, Cath Barrow, Lynne McCrae, April Lockyer &amp; Hannah Pope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59" y="3960380"/>
            <a:ext cx="956208" cy="9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age result for john rylands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john ryland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john rylands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3875" y="1369566"/>
            <a:ext cx="5135520" cy="26776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3 Faculties: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Humanities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Science and Engineering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la" charset="0"/>
              </a:rPr>
              <a:t>Biology, Medicine and Health</a:t>
            </a:r>
          </a:p>
        </p:txBody>
      </p:sp>
    </p:spTree>
    <p:extLst>
      <p:ext uri="{BB962C8B-B14F-4D97-AF65-F5344CB8AC3E}">
        <p14:creationId xmlns:p14="http://schemas.microsoft.com/office/powerpoint/2010/main" val="153837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0303949"/>
              </p:ext>
            </p:extLst>
          </p:nvPr>
        </p:nvGraphicFramePr>
        <p:xfrm>
          <a:off x="523875" y="236415"/>
          <a:ext cx="7776063" cy="480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3" y="3850092"/>
            <a:ext cx="1341402" cy="13414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6" y="3850092"/>
            <a:ext cx="1341402" cy="1341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The earth at night from space with cities illuminate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5" r="34554" b="-1124"/>
          <a:stretch/>
        </p:blipFill>
        <p:spPr bwMode="auto">
          <a:xfrm>
            <a:off x="2700653" y="3850092"/>
            <a:ext cx="1370185" cy="13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Research Services Division\Research Data Management\Advocacy visits\Research Data Gateway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"/>
          <a:stretch/>
        </p:blipFill>
        <p:spPr bwMode="auto">
          <a:xfrm>
            <a:off x="6844236" y="3850092"/>
            <a:ext cx="1455702" cy="13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87575" y="4340551"/>
            <a:ext cx="307731" cy="36048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274971" y="4312709"/>
            <a:ext cx="307731" cy="36048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332371" y="4309859"/>
            <a:ext cx="307731" cy="36048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1263" y="5495867"/>
            <a:ext cx="1600354" cy="967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8" name="Picture 4" descr="My Research Essentials graphic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58" y="5495867"/>
            <a:ext cx="1600356" cy="967152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1617" y="5495866"/>
            <a:ext cx="2544441" cy="9684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2400" b="1" dirty="0">
                <a:solidFill>
                  <a:srgbClr val="4D1A87"/>
                </a:solidFill>
                <a:latin typeface="Arila"/>
              </a:rPr>
              <a:t>My Research Essentials</a:t>
            </a:r>
          </a:p>
        </p:txBody>
      </p:sp>
    </p:spTree>
    <p:extLst>
      <p:ext uri="{BB962C8B-B14F-4D97-AF65-F5344CB8AC3E}">
        <p14:creationId xmlns:p14="http://schemas.microsoft.com/office/powerpoint/2010/main" val="388398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plans at Manchester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5" y="1654629"/>
            <a:ext cx="81906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Mandatory for every research project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~60% Compliance with this policy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Aiming to use as: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Educational tool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Asset register for GDPR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595959"/>
                </a:solidFill>
              </a:rPr>
              <a:t>Contact point for starting conversations with researchers</a:t>
            </a:r>
          </a:p>
        </p:txBody>
      </p:sp>
    </p:spTree>
    <p:extLst>
      <p:ext uri="{BB962C8B-B14F-4D97-AF65-F5344CB8AC3E}">
        <p14:creationId xmlns:p14="http://schemas.microsoft.com/office/powerpoint/2010/main" val="329274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329793" y="449689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Changing how researchers write DMPs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" r="36081" b="13513"/>
          <a:stretch/>
        </p:blipFill>
        <p:spPr bwMode="auto">
          <a:xfrm>
            <a:off x="1064902" y="1482811"/>
            <a:ext cx="6777836" cy="47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329793" y="449689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Changing how researchers write DMPs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725" y="1398270"/>
            <a:ext cx="6629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Manchester Data Management Outline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5" y="1619794"/>
            <a:ext cx="809761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</a:rPr>
              <a:t>Internal questions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</a:rPr>
              <a:t>Inform service provision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</a:rPr>
              <a:t>Manage risk (GDPR!)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</a:rPr>
              <a:t>Tick-box or short answer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</a:rPr>
              <a:t>Themes: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Funder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Collaboration or single-institution project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Whether data will be created or re-used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Storage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Retention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Levels of data sensitivity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Handling of sensitive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595959"/>
                </a:solidFill>
              </a:rPr>
              <a:t>Data custodian</a:t>
            </a:r>
          </a:p>
        </p:txBody>
      </p:sp>
    </p:spTree>
    <p:extLst>
      <p:ext uri="{BB962C8B-B14F-4D97-AF65-F5344CB8AC3E}">
        <p14:creationId xmlns:p14="http://schemas.microsoft.com/office/powerpoint/2010/main" val="226973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405132" y="634353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595959"/>
                </a:solidFill>
                <a:latin typeface="Arial" pitchFamily="34" charset="0"/>
              </a:rPr>
              <a:t>Data management planning process</a:t>
            </a: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" y="3500846"/>
            <a:ext cx="1743438" cy="646331"/>
          </a:xfrm>
          <a:prstGeom prst="rect">
            <a:avLst/>
          </a:prstGeom>
          <a:solidFill>
            <a:srgbClr val="7030A0"/>
          </a:solidFill>
          <a:ln w="76200">
            <a:solidFill>
              <a:srgbClr val="CC660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la"/>
              </a:rPr>
              <a:t>Researcher writes DMP</a:t>
            </a:r>
          </a:p>
        </p:txBody>
      </p:sp>
    </p:spTree>
    <p:extLst>
      <p:ext uri="{BB962C8B-B14F-4D97-AF65-F5344CB8AC3E}">
        <p14:creationId xmlns:p14="http://schemas.microsoft.com/office/powerpoint/2010/main" val="269469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393</Words>
  <Application>Microsoft Office PowerPoint</Application>
  <PresentationFormat>On-screen Show (4:3)</PresentationFormat>
  <Paragraphs>115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Arila</vt:lpstr>
      <vt:lpstr>Calibri</vt:lpstr>
      <vt:lpstr>Courier New</vt:lpstr>
      <vt:lpstr>Geneva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Hart</dc:creator>
  <cp:lastModifiedBy>Sarah Jones</cp:lastModifiedBy>
  <cp:revision>140</cp:revision>
  <dcterms:created xsi:type="dcterms:W3CDTF">2012-01-17T15:51:07Z</dcterms:created>
  <dcterms:modified xsi:type="dcterms:W3CDTF">2019-04-09T11:04:25Z</dcterms:modified>
</cp:coreProperties>
</file>