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12" r:id="rId3"/>
    <p:sldId id="318" r:id="rId4"/>
    <p:sldId id="317" r:id="rId5"/>
    <p:sldId id="323" r:id="rId6"/>
    <p:sldId id="319" r:id="rId7"/>
    <p:sldId id="324" r:id="rId8"/>
    <p:sldId id="321" r:id="rId9"/>
    <p:sldId id="313" r:id="rId10"/>
    <p:sldId id="30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00"/>
    <a:srgbClr val="986E90"/>
    <a:srgbClr val="121CE4"/>
    <a:srgbClr val="E920F8"/>
    <a:srgbClr val="CCFF33"/>
    <a:srgbClr val="385D8A"/>
    <a:srgbClr val="060606"/>
    <a:srgbClr val="8C6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29" autoAdjust="0"/>
  </p:normalViewPr>
  <p:slideViewPr>
    <p:cSldViewPr>
      <p:cViewPr>
        <p:scale>
          <a:sx n="75" d="100"/>
          <a:sy n="75" d="100"/>
        </p:scale>
        <p:origin x="-266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F2B434-D957-49F3-93D3-46C7EF8780C3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5BC05DB-BFBA-4389-8244-6F3C6D4705EF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FA0B9648-D8CB-44A3-BABC-92D3B4155778}" type="parTrans" cxnId="{5550A1EF-0B76-4248-BB8E-77613812C8E2}">
      <dgm:prSet/>
      <dgm:spPr/>
      <dgm:t>
        <a:bodyPr/>
        <a:lstStyle/>
        <a:p>
          <a:endParaRPr lang="en-GB"/>
        </a:p>
      </dgm:t>
    </dgm:pt>
    <dgm:pt modelId="{60472AF4-FE1D-4F5C-9700-F040031405CA}" type="sibTrans" cxnId="{5550A1EF-0B76-4248-BB8E-77613812C8E2}">
      <dgm:prSet/>
      <dgm:spPr/>
      <dgm:t>
        <a:bodyPr/>
        <a:lstStyle/>
        <a:p>
          <a:endParaRPr lang="en-GB"/>
        </a:p>
      </dgm:t>
    </dgm:pt>
    <dgm:pt modelId="{96488FED-100B-41F6-A499-6E2DA0C32C04}">
      <dgm:prSet phldrT="[Text]"/>
      <dgm:spPr/>
      <dgm:t>
        <a:bodyPr/>
        <a:lstStyle/>
        <a:p>
          <a:r>
            <a:rPr lang="en-GB" dirty="0" smtClean="0"/>
            <a:t>Collect</a:t>
          </a:r>
          <a:endParaRPr lang="en-GB" dirty="0"/>
        </a:p>
      </dgm:t>
    </dgm:pt>
    <dgm:pt modelId="{0F71E18A-CCF2-43EB-809E-801D6EAD968C}" type="parTrans" cxnId="{89DF88DD-4095-46BD-B421-4B5E840CC8F5}">
      <dgm:prSet/>
      <dgm:spPr/>
      <dgm:t>
        <a:bodyPr/>
        <a:lstStyle/>
        <a:p>
          <a:endParaRPr lang="en-GB"/>
        </a:p>
      </dgm:t>
    </dgm:pt>
    <dgm:pt modelId="{995603F4-11E8-4D05-A009-4DC5DDF4CF24}" type="sibTrans" cxnId="{89DF88DD-4095-46BD-B421-4B5E840CC8F5}">
      <dgm:prSet/>
      <dgm:spPr/>
      <dgm:t>
        <a:bodyPr/>
        <a:lstStyle/>
        <a:p>
          <a:endParaRPr lang="en-GB"/>
        </a:p>
      </dgm:t>
    </dgm:pt>
    <dgm:pt modelId="{721838C6-266D-48A0-9E40-BDDE7E9B5A0C}">
      <dgm:prSet phldrT="[Text]"/>
      <dgm:spPr/>
      <dgm:t>
        <a:bodyPr/>
        <a:lstStyle/>
        <a:p>
          <a:r>
            <a:rPr lang="en-GB" dirty="0" smtClean="0"/>
            <a:t>Analyse</a:t>
          </a:r>
          <a:endParaRPr lang="en-GB" dirty="0"/>
        </a:p>
      </dgm:t>
    </dgm:pt>
    <dgm:pt modelId="{98146A43-D09D-43A5-B15B-49DE3D339725}" type="parTrans" cxnId="{EEE15180-935D-4DE3-8888-499E7D8B2306}">
      <dgm:prSet/>
      <dgm:spPr/>
      <dgm:t>
        <a:bodyPr/>
        <a:lstStyle/>
        <a:p>
          <a:endParaRPr lang="en-GB"/>
        </a:p>
      </dgm:t>
    </dgm:pt>
    <dgm:pt modelId="{CA0F6C1B-73B9-4576-9030-B697210A2A80}" type="sibTrans" cxnId="{EEE15180-935D-4DE3-8888-499E7D8B2306}">
      <dgm:prSet/>
      <dgm:spPr/>
      <dgm:t>
        <a:bodyPr/>
        <a:lstStyle/>
        <a:p>
          <a:endParaRPr lang="en-GB"/>
        </a:p>
      </dgm:t>
    </dgm:pt>
    <dgm:pt modelId="{B6F64163-E7C3-4D38-B751-7F8A9817651D}">
      <dgm:prSet phldrT="[Text]"/>
      <dgm:spPr/>
      <dgm:t>
        <a:bodyPr/>
        <a:lstStyle/>
        <a:p>
          <a:r>
            <a:rPr lang="en-GB" dirty="0" smtClean="0"/>
            <a:t>Publish</a:t>
          </a:r>
          <a:endParaRPr lang="en-GB" dirty="0"/>
        </a:p>
      </dgm:t>
    </dgm:pt>
    <dgm:pt modelId="{5009870D-4081-40B3-A56D-4AE1116ABD18}" type="parTrans" cxnId="{0F55B6C3-CB79-49DD-B967-9AD7A4A825FC}">
      <dgm:prSet/>
      <dgm:spPr/>
      <dgm:t>
        <a:bodyPr/>
        <a:lstStyle/>
        <a:p>
          <a:endParaRPr lang="en-GB"/>
        </a:p>
      </dgm:t>
    </dgm:pt>
    <dgm:pt modelId="{91D33644-FBBA-4082-AE68-25DB05BABDCA}" type="sibTrans" cxnId="{0F55B6C3-CB79-49DD-B967-9AD7A4A825FC}">
      <dgm:prSet/>
      <dgm:spPr/>
      <dgm:t>
        <a:bodyPr/>
        <a:lstStyle/>
        <a:p>
          <a:endParaRPr lang="en-GB"/>
        </a:p>
      </dgm:t>
    </dgm:pt>
    <dgm:pt modelId="{2E1EFAE0-DC79-460B-AA35-C8F72DB3EDAE}">
      <dgm:prSet phldrT="[Text]"/>
      <dgm:spPr/>
      <dgm:t>
        <a:bodyPr/>
        <a:lstStyle/>
        <a:p>
          <a:r>
            <a:rPr lang="en-GB" dirty="0" smtClean="0"/>
            <a:t>Keep</a:t>
          </a:r>
          <a:endParaRPr lang="en-GB" dirty="0"/>
        </a:p>
      </dgm:t>
    </dgm:pt>
    <dgm:pt modelId="{093A4FD6-251E-4A6D-8E50-48083457B5C2}" type="parTrans" cxnId="{9136FE46-6FAF-4F01-BB42-96A785B24AF0}">
      <dgm:prSet/>
      <dgm:spPr/>
      <dgm:t>
        <a:bodyPr/>
        <a:lstStyle/>
        <a:p>
          <a:endParaRPr lang="en-GB"/>
        </a:p>
      </dgm:t>
    </dgm:pt>
    <dgm:pt modelId="{ABB5960F-0C16-4C5C-9DB9-CB0E6B88E1CF}" type="sibTrans" cxnId="{9136FE46-6FAF-4F01-BB42-96A785B24AF0}">
      <dgm:prSet/>
      <dgm:spPr/>
      <dgm:t>
        <a:bodyPr/>
        <a:lstStyle/>
        <a:p>
          <a:endParaRPr lang="en-GB"/>
        </a:p>
      </dgm:t>
    </dgm:pt>
    <dgm:pt modelId="{7803560A-3C2D-429A-98C1-C17085921993}" type="pres">
      <dgm:prSet presAssocID="{FFF2B434-D957-49F3-93D3-46C7EF8780C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728DEE1-60A8-44CE-A78E-30BBCA112367}" type="pres">
      <dgm:prSet presAssocID="{55BC05DB-BFBA-4389-8244-6F3C6D4705EF}" presName="dummy" presStyleCnt="0"/>
      <dgm:spPr/>
      <dgm:t>
        <a:bodyPr/>
        <a:lstStyle/>
        <a:p>
          <a:endParaRPr lang="en-GB"/>
        </a:p>
      </dgm:t>
    </dgm:pt>
    <dgm:pt modelId="{423B4F5A-AD37-445F-BFC9-82E89B010BBC}" type="pres">
      <dgm:prSet presAssocID="{55BC05DB-BFBA-4389-8244-6F3C6D4705EF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F54A51-39E0-497B-83CE-4F369022C180}" type="pres">
      <dgm:prSet presAssocID="{60472AF4-FE1D-4F5C-9700-F040031405CA}" presName="sibTrans" presStyleLbl="node1" presStyleIdx="0" presStyleCnt="5"/>
      <dgm:spPr/>
      <dgm:t>
        <a:bodyPr/>
        <a:lstStyle/>
        <a:p>
          <a:endParaRPr lang="en-GB"/>
        </a:p>
      </dgm:t>
    </dgm:pt>
    <dgm:pt modelId="{360E50EE-B64D-48BA-8112-3C01427FCF1A}" type="pres">
      <dgm:prSet presAssocID="{96488FED-100B-41F6-A499-6E2DA0C32C04}" presName="dummy" presStyleCnt="0"/>
      <dgm:spPr/>
      <dgm:t>
        <a:bodyPr/>
        <a:lstStyle/>
        <a:p>
          <a:endParaRPr lang="en-GB"/>
        </a:p>
      </dgm:t>
    </dgm:pt>
    <dgm:pt modelId="{A5175A42-F37F-4A5C-841E-EEAAD9BDD4F5}" type="pres">
      <dgm:prSet presAssocID="{96488FED-100B-41F6-A499-6E2DA0C32C04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EE6E2D-9D12-4F7B-A93E-9344E47DCF20}" type="pres">
      <dgm:prSet presAssocID="{995603F4-11E8-4D05-A009-4DC5DDF4CF24}" presName="sibTrans" presStyleLbl="node1" presStyleIdx="1" presStyleCnt="5"/>
      <dgm:spPr/>
      <dgm:t>
        <a:bodyPr/>
        <a:lstStyle/>
        <a:p>
          <a:endParaRPr lang="en-GB"/>
        </a:p>
      </dgm:t>
    </dgm:pt>
    <dgm:pt modelId="{1309BE4B-557A-4337-B12A-85169D19AF9D}" type="pres">
      <dgm:prSet presAssocID="{721838C6-266D-48A0-9E40-BDDE7E9B5A0C}" presName="dummy" presStyleCnt="0"/>
      <dgm:spPr/>
      <dgm:t>
        <a:bodyPr/>
        <a:lstStyle/>
        <a:p>
          <a:endParaRPr lang="en-GB"/>
        </a:p>
      </dgm:t>
    </dgm:pt>
    <dgm:pt modelId="{B5694981-D899-4ABA-887E-A1B5096BF89E}" type="pres">
      <dgm:prSet presAssocID="{721838C6-266D-48A0-9E40-BDDE7E9B5A0C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F14808-6B15-47FE-95F6-B0A955ED25AF}" type="pres">
      <dgm:prSet presAssocID="{CA0F6C1B-73B9-4576-9030-B697210A2A80}" presName="sibTrans" presStyleLbl="node1" presStyleIdx="2" presStyleCnt="5"/>
      <dgm:spPr/>
      <dgm:t>
        <a:bodyPr/>
        <a:lstStyle/>
        <a:p>
          <a:endParaRPr lang="en-GB"/>
        </a:p>
      </dgm:t>
    </dgm:pt>
    <dgm:pt modelId="{B3341048-8CD6-498B-BC3E-5C06570B2622}" type="pres">
      <dgm:prSet presAssocID="{B6F64163-E7C3-4D38-B751-7F8A9817651D}" presName="dummy" presStyleCnt="0"/>
      <dgm:spPr/>
      <dgm:t>
        <a:bodyPr/>
        <a:lstStyle/>
        <a:p>
          <a:endParaRPr lang="en-GB"/>
        </a:p>
      </dgm:t>
    </dgm:pt>
    <dgm:pt modelId="{C28C8EBF-8684-4915-A1B7-8387BE766B57}" type="pres">
      <dgm:prSet presAssocID="{B6F64163-E7C3-4D38-B751-7F8A9817651D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9AF5A5-79AB-44DB-890D-947808E57917}" type="pres">
      <dgm:prSet presAssocID="{91D33644-FBBA-4082-AE68-25DB05BABDCA}" presName="sibTrans" presStyleLbl="node1" presStyleIdx="3" presStyleCnt="5"/>
      <dgm:spPr/>
      <dgm:t>
        <a:bodyPr/>
        <a:lstStyle/>
        <a:p>
          <a:endParaRPr lang="en-GB"/>
        </a:p>
      </dgm:t>
    </dgm:pt>
    <dgm:pt modelId="{0FB07F6A-3A59-48DE-AFD5-79AA220218B3}" type="pres">
      <dgm:prSet presAssocID="{2E1EFAE0-DC79-460B-AA35-C8F72DB3EDAE}" presName="dummy" presStyleCnt="0"/>
      <dgm:spPr/>
      <dgm:t>
        <a:bodyPr/>
        <a:lstStyle/>
        <a:p>
          <a:endParaRPr lang="en-GB"/>
        </a:p>
      </dgm:t>
    </dgm:pt>
    <dgm:pt modelId="{B614C948-46B5-456C-AC4E-7FB519A1C48F}" type="pres">
      <dgm:prSet presAssocID="{2E1EFAE0-DC79-460B-AA35-C8F72DB3EDAE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DA6642-7812-4840-80F1-B853274F2CC7}" type="pres">
      <dgm:prSet presAssocID="{ABB5960F-0C16-4C5C-9DB9-CB0E6B88E1CF}" presName="sibTrans" presStyleLbl="node1" presStyleIdx="4" presStyleCnt="5"/>
      <dgm:spPr/>
      <dgm:t>
        <a:bodyPr/>
        <a:lstStyle/>
        <a:p>
          <a:endParaRPr lang="en-GB"/>
        </a:p>
      </dgm:t>
    </dgm:pt>
  </dgm:ptLst>
  <dgm:cxnLst>
    <dgm:cxn modelId="{89DF88DD-4095-46BD-B421-4B5E840CC8F5}" srcId="{FFF2B434-D957-49F3-93D3-46C7EF8780C3}" destId="{96488FED-100B-41F6-A499-6E2DA0C32C04}" srcOrd="1" destOrd="0" parTransId="{0F71E18A-CCF2-43EB-809E-801D6EAD968C}" sibTransId="{995603F4-11E8-4D05-A009-4DC5DDF4CF24}"/>
    <dgm:cxn modelId="{2A92E9E1-ED77-4219-994C-BDF4B429DFFB}" type="presOf" srcId="{55BC05DB-BFBA-4389-8244-6F3C6D4705EF}" destId="{423B4F5A-AD37-445F-BFC9-82E89B010BBC}" srcOrd="0" destOrd="0" presId="urn:microsoft.com/office/officeart/2005/8/layout/cycle1"/>
    <dgm:cxn modelId="{0F55B6C3-CB79-49DD-B967-9AD7A4A825FC}" srcId="{FFF2B434-D957-49F3-93D3-46C7EF8780C3}" destId="{B6F64163-E7C3-4D38-B751-7F8A9817651D}" srcOrd="3" destOrd="0" parTransId="{5009870D-4081-40B3-A56D-4AE1116ABD18}" sibTransId="{91D33644-FBBA-4082-AE68-25DB05BABDCA}"/>
    <dgm:cxn modelId="{AE69ED4F-C764-47E0-90C7-4B7962311071}" type="presOf" srcId="{60472AF4-FE1D-4F5C-9700-F040031405CA}" destId="{4EF54A51-39E0-497B-83CE-4F369022C180}" srcOrd="0" destOrd="0" presId="urn:microsoft.com/office/officeart/2005/8/layout/cycle1"/>
    <dgm:cxn modelId="{9C7E8AAA-9B49-4759-A241-CA75299CD76E}" type="presOf" srcId="{B6F64163-E7C3-4D38-B751-7F8A9817651D}" destId="{C28C8EBF-8684-4915-A1B7-8387BE766B57}" srcOrd="0" destOrd="0" presId="urn:microsoft.com/office/officeart/2005/8/layout/cycle1"/>
    <dgm:cxn modelId="{280A6412-9089-4085-9244-49DF8351B80D}" type="presOf" srcId="{91D33644-FBBA-4082-AE68-25DB05BABDCA}" destId="{459AF5A5-79AB-44DB-890D-947808E57917}" srcOrd="0" destOrd="0" presId="urn:microsoft.com/office/officeart/2005/8/layout/cycle1"/>
    <dgm:cxn modelId="{2C8F5962-E7D1-41F4-A2B2-37775832AE25}" type="presOf" srcId="{995603F4-11E8-4D05-A009-4DC5DDF4CF24}" destId="{81EE6E2D-9D12-4F7B-A93E-9344E47DCF20}" srcOrd="0" destOrd="0" presId="urn:microsoft.com/office/officeart/2005/8/layout/cycle1"/>
    <dgm:cxn modelId="{A170CC6B-E8A1-41A4-BE90-4994CFC308C6}" type="presOf" srcId="{721838C6-266D-48A0-9E40-BDDE7E9B5A0C}" destId="{B5694981-D899-4ABA-887E-A1B5096BF89E}" srcOrd="0" destOrd="0" presId="urn:microsoft.com/office/officeart/2005/8/layout/cycle1"/>
    <dgm:cxn modelId="{04172A2C-E880-49E1-8F14-2BF0D9A5CC51}" type="presOf" srcId="{FFF2B434-D957-49F3-93D3-46C7EF8780C3}" destId="{7803560A-3C2D-429A-98C1-C17085921993}" srcOrd="0" destOrd="0" presId="urn:microsoft.com/office/officeart/2005/8/layout/cycle1"/>
    <dgm:cxn modelId="{8D9651C6-06DF-4752-AF63-B255AE070032}" type="presOf" srcId="{2E1EFAE0-DC79-460B-AA35-C8F72DB3EDAE}" destId="{B614C948-46B5-456C-AC4E-7FB519A1C48F}" srcOrd="0" destOrd="0" presId="urn:microsoft.com/office/officeart/2005/8/layout/cycle1"/>
    <dgm:cxn modelId="{9C8A1F38-17B4-4988-A767-C6C7D612ECEE}" type="presOf" srcId="{ABB5960F-0C16-4C5C-9DB9-CB0E6B88E1CF}" destId="{A3DA6642-7812-4840-80F1-B853274F2CC7}" srcOrd="0" destOrd="0" presId="urn:microsoft.com/office/officeart/2005/8/layout/cycle1"/>
    <dgm:cxn modelId="{5550A1EF-0B76-4248-BB8E-77613812C8E2}" srcId="{FFF2B434-D957-49F3-93D3-46C7EF8780C3}" destId="{55BC05DB-BFBA-4389-8244-6F3C6D4705EF}" srcOrd="0" destOrd="0" parTransId="{FA0B9648-D8CB-44A3-BABC-92D3B4155778}" sibTransId="{60472AF4-FE1D-4F5C-9700-F040031405CA}"/>
    <dgm:cxn modelId="{4CB94B5C-A6C8-49A5-8D12-88618291A8E8}" type="presOf" srcId="{96488FED-100B-41F6-A499-6E2DA0C32C04}" destId="{A5175A42-F37F-4A5C-841E-EEAAD9BDD4F5}" srcOrd="0" destOrd="0" presId="urn:microsoft.com/office/officeart/2005/8/layout/cycle1"/>
    <dgm:cxn modelId="{9136FE46-6FAF-4F01-BB42-96A785B24AF0}" srcId="{FFF2B434-D957-49F3-93D3-46C7EF8780C3}" destId="{2E1EFAE0-DC79-460B-AA35-C8F72DB3EDAE}" srcOrd="4" destOrd="0" parTransId="{093A4FD6-251E-4A6D-8E50-48083457B5C2}" sibTransId="{ABB5960F-0C16-4C5C-9DB9-CB0E6B88E1CF}"/>
    <dgm:cxn modelId="{EEE15180-935D-4DE3-8888-499E7D8B2306}" srcId="{FFF2B434-D957-49F3-93D3-46C7EF8780C3}" destId="{721838C6-266D-48A0-9E40-BDDE7E9B5A0C}" srcOrd="2" destOrd="0" parTransId="{98146A43-D09D-43A5-B15B-49DE3D339725}" sibTransId="{CA0F6C1B-73B9-4576-9030-B697210A2A80}"/>
    <dgm:cxn modelId="{EE6A4BCE-DE90-4BE4-8A4F-2EAFF4569E4D}" type="presOf" srcId="{CA0F6C1B-73B9-4576-9030-B697210A2A80}" destId="{0DF14808-6B15-47FE-95F6-B0A955ED25AF}" srcOrd="0" destOrd="0" presId="urn:microsoft.com/office/officeart/2005/8/layout/cycle1"/>
    <dgm:cxn modelId="{B68D47FC-2AEE-47A8-B48D-0D083896B9EF}" type="presParOf" srcId="{7803560A-3C2D-429A-98C1-C17085921993}" destId="{6728DEE1-60A8-44CE-A78E-30BBCA112367}" srcOrd="0" destOrd="0" presId="urn:microsoft.com/office/officeart/2005/8/layout/cycle1"/>
    <dgm:cxn modelId="{216377B2-E19E-467C-BDF8-7BC5BAEA0B4C}" type="presParOf" srcId="{7803560A-3C2D-429A-98C1-C17085921993}" destId="{423B4F5A-AD37-445F-BFC9-82E89B010BBC}" srcOrd="1" destOrd="0" presId="urn:microsoft.com/office/officeart/2005/8/layout/cycle1"/>
    <dgm:cxn modelId="{34C51F0B-DF8D-4BAA-9F47-A2168C33EE77}" type="presParOf" srcId="{7803560A-3C2D-429A-98C1-C17085921993}" destId="{4EF54A51-39E0-497B-83CE-4F369022C180}" srcOrd="2" destOrd="0" presId="urn:microsoft.com/office/officeart/2005/8/layout/cycle1"/>
    <dgm:cxn modelId="{EEFF3A3F-8144-4E12-8626-768B27573D61}" type="presParOf" srcId="{7803560A-3C2D-429A-98C1-C17085921993}" destId="{360E50EE-B64D-48BA-8112-3C01427FCF1A}" srcOrd="3" destOrd="0" presId="urn:microsoft.com/office/officeart/2005/8/layout/cycle1"/>
    <dgm:cxn modelId="{138ADE9C-B6AD-4E64-80D7-F4AD3D221762}" type="presParOf" srcId="{7803560A-3C2D-429A-98C1-C17085921993}" destId="{A5175A42-F37F-4A5C-841E-EEAAD9BDD4F5}" srcOrd="4" destOrd="0" presId="urn:microsoft.com/office/officeart/2005/8/layout/cycle1"/>
    <dgm:cxn modelId="{677B0399-B32F-44E3-B816-28C9D0692C04}" type="presParOf" srcId="{7803560A-3C2D-429A-98C1-C17085921993}" destId="{81EE6E2D-9D12-4F7B-A93E-9344E47DCF20}" srcOrd="5" destOrd="0" presId="urn:microsoft.com/office/officeart/2005/8/layout/cycle1"/>
    <dgm:cxn modelId="{66F37B75-633A-4993-9DC8-E1DD590D2435}" type="presParOf" srcId="{7803560A-3C2D-429A-98C1-C17085921993}" destId="{1309BE4B-557A-4337-B12A-85169D19AF9D}" srcOrd="6" destOrd="0" presId="urn:microsoft.com/office/officeart/2005/8/layout/cycle1"/>
    <dgm:cxn modelId="{571C35E5-4B24-499E-B04C-48209E43FE43}" type="presParOf" srcId="{7803560A-3C2D-429A-98C1-C17085921993}" destId="{B5694981-D899-4ABA-887E-A1B5096BF89E}" srcOrd="7" destOrd="0" presId="urn:microsoft.com/office/officeart/2005/8/layout/cycle1"/>
    <dgm:cxn modelId="{71F3EA7A-2A70-4A4A-BD2C-1DE969F3623F}" type="presParOf" srcId="{7803560A-3C2D-429A-98C1-C17085921993}" destId="{0DF14808-6B15-47FE-95F6-B0A955ED25AF}" srcOrd="8" destOrd="0" presId="urn:microsoft.com/office/officeart/2005/8/layout/cycle1"/>
    <dgm:cxn modelId="{26744E44-CCFA-48BA-BBCC-39BB8675358A}" type="presParOf" srcId="{7803560A-3C2D-429A-98C1-C17085921993}" destId="{B3341048-8CD6-498B-BC3E-5C06570B2622}" srcOrd="9" destOrd="0" presId="urn:microsoft.com/office/officeart/2005/8/layout/cycle1"/>
    <dgm:cxn modelId="{7D54DA5E-A90A-4706-ACC9-B0B6B351106C}" type="presParOf" srcId="{7803560A-3C2D-429A-98C1-C17085921993}" destId="{C28C8EBF-8684-4915-A1B7-8387BE766B57}" srcOrd="10" destOrd="0" presId="urn:microsoft.com/office/officeart/2005/8/layout/cycle1"/>
    <dgm:cxn modelId="{42C9B800-7BC6-4126-A90B-40B266A4F139}" type="presParOf" srcId="{7803560A-3C2D-429A-98C1-C17085921993}" destId="{459AF5A5-79AB-44DB-890D-947808E57917}" srcOrd="11" destOrd="0" presId="urn:microsoft.com/office/officeart/2005/8/layout/cycle1"/>
    <dgm:cxn modelId="{C4F09BD4-EE74-4891-8194-AF7A4885258B}" type="presParOf" srcId="{7803560A-3C2D-429A-98C1-C17085921993}" destId="{0FB07F6A-3A59-48DE-AFD5-79AA220218B3}" srcOrd="12" destOrd="0" presId="urn:microsoft.com/office/officeart/2005/8/layout/cycle1"/>
    <dgm:cxn modelId="{8695079F-E422-45CE-BD02-1C22B50B0E3C}" type="presParOf" srcId="{7803560A-3C2D-429A-98C1-C17085921993}" destId="{B614C948-46B5-456C-AC4E-7FB519A1C48F}" srcOrd="13" destOrd="0" presId="urn:microsoft.com/office/officeart/2005/8/layout/cycle1"/>
    <dgm:cxn modelId="{9ACFCA5D-874F-49BD-B3A8-6A30E247CB9E}" type="presParOf" srcId="{7803560A-3C2D-429A-98C1-C17085921993}" destId="{A3DA6642-7812-4840-80F1-B853274F2CC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F2B434-D957-49F3-93D3-46C7EF8780C3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5BC05DB-BFBA-4389-8244-6F3C6D4705EF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FA0B9648-D8CB-44A3-BABC-92D3B4155778}" type="parTrans" cxnId="{5550A1EF-0B76-4248-BB8E-77613812C8E2}">
      <dgm:prSet/>
      <dgm:spPr/>
      <dgm:t>
        <a:bodyPr/>
        <a:lstStyle/>
        <a:p>
          <a:endParaRPr lang="en-GB"/>
        </a:p>
      </dgm:t>
    </dgm:pt>
    <dgm:pt modelId="{60472AF4-FE1D-4F5C-9700-F040031405CA}" type="sibTrans" cxnId="{5550A1EF-0B76-4248-BB8E-77613812C8E2}">
      <dgm:prSet/>
      <dgm:spPr/>
      <dgm:t>
        <a:bodyPr/>
        <a:lstStyle/>
        <a:p>
          <a:endParaRPr lang="en-GB"/>
        </a:p>
      </dgm:t>
    </dgm:pt>
    <dgm:pt modelId="{96488FED-100B-41F6-A499-6E2DA0C32C04}">
      <dgm:prSet phldrT="[Text]"/>
      <dgm:spPr/>
      <dgm:t>
        <a:bodyPr/>
        <a:lstStyle/>
        <a:p>
          <a:r>
            <a:rPr lang="en-GB" dirty="0" smtClean="0"/>
            <a:t>Collect</a:t>
          </a:r>
          <a:endParaRPr lang="en-GB" dirty="0"/>
        </a:p>
      </dgm:t>
    </dgm:pt>
    <dgm:pt modelId="{0F71E18A-CCF2-43EB-809E-801D6EAD968C}" type="parTrans" cxnId="{89DF88DD-4095-46BD-B421-4B5E840CC8F5}">
      <dgm:prSet/>
      <dgm:spPr/>
      <dgm:t>
        <a:bodyPr/>
        <a:lstStyle/>
        <a:p>
          <a:endParaRPr lang="en-GB"/>
        </a:p>
      </dgm:t>
    </dgm:pt>
    <dgm:pt modelId="{995603F4-11E8-4D05-A009-4DC5DDF4CF24}" type="sibTrans" cxnId="{89DF88DD-4095-46BD-B421-4B5E840CC8F5}">
      <dgm:prSet/>
      <dgm:spPr/>
      <dgm:t>
        <a:bodyPr/>
        <a:lstStyle/>
        <a:p>
          <a:endParaRPr lang="en-GB"/>
        </a:p>
      </dgm:t>
    </dgm:pt>
    <dgm:pt modelId="{721838C6-266D-48A0-9E40-BDDE7E9B5A0C}">
      <dgm:prSet phldrT="[Text]"/>
      <dgm:spPr/>
      <dgm:t>
        <a:bodyPr/>
        <a:lstStyle/>
        <a:p>
          <a:r>
            <a:rPr lang="en-GB" dirty="0" smtClean="0"/>
            <a:t>Analyse</a:t>
          </a:r>
          <a:endParaRPr lang="en-GB" dirty="0"/>
        </a:p>
      </dgm:t>
    </dgm:pt>
    <dgm:pt modelId="{98146A43-D09D-43A5-B15B-49DE3D339725}" type="parTrans" cxnId="{EEE15180-935D-4DE3-8888-499E7D8B2306}">
      <dgm:prSet/>
      <dgm:spPr/>
      <dgm:t>
        <a:bodyPr/>
        <a:lstStyle/>
        <a:p>
          <a:endParaRPr lang="en-GB"/>
        </a:p>
      </dgm:t>
    </dgm:pt>
    <dgm:pt modelId="{CA0F6C1B-73B9-4576-9030-B697210A2A80}" type="sibTrans" cxnId="{EEE15180-935D-4DE3-8888-499E7D8B2306}">
      <dgm:prSet/>
      <dgm:spPr/>
      <dgm:t>
        <a:bodyPr/>
        <a:lstStyle/>
        <a:p>
          <a:endParaRPr lang="en-GB"/>
        </a:p>
      </dgm:t>
    </dgm:pt>
    <dgm:pt modelId="{B6F64163-E7C3-4D38-B751-7F8A9817651D}">
      <dgm:prSet phldrT="[Text]"/>
      <dgm:spPr/>
      <dgm:t>
        <a:bodyPr/>
        <a:lstStyle/>
        <a:p>
          <a:r>
            <a:rPr lang="en-GB" dirty="0" smtClean="0"/>
            <a:t>Publish</a:t>
          </a:r>
          <a:endParaRPr lang="en-GB" dirty="0"/>
        </a:p>
      </dgm:t>
    </dgm:pt>
    <dgm:pt modelId="{5009870D-4081-40B3-A56D-4AE1116ABD18}" type="parTrans" cxnId="{0F55B6C3-CB79-49DD-B967-9AD7A4A825FC}">
      <dgm:prSet/>
      <dgm:spPr/>
      <dgm:t>
        <a:bodyPr/>
        <a:lstStyle/>
        <a:p>
          <a:endParaRPr lang="en-GB"/>
        </a:p>
      </dgm:t>
    </dgm:pt>
    <dgm:pt modelId="{91D33644-FBBA-4082-AE68-25DB05BABDCA}" type="sibTrans" cxnId="{0F55B6C3-CB79-49DD-B967-9AD7A4A825FC}">
      <dgm:prSet/>
      <dgm:spPr/>
      <dgm:t>
        <a:bodyPr/>
        <a:lstStyle/>
        <a:p>
          <a:endParaRPr lang="en-GB"/>
        </a:p>
      </dgm:t>
    </dgm:pt>
    <dgm:pt modelId="{2E1EFAE0-DC79-460B-AA35-C8F72DB3EDAE}">
      <dgm:prSet phldrT="[Text]"/>
      <dgm:spPr/>
      <dgm:t>
        <a:bodyPr/>
        <a:lstStyle/>
        <a:p>
          <a:r>
            <a:rPr lang="en-GB" dirty="0" smtClean="0"/>
            <a:t>Keep</a:t>
          </a:r>
          <a:endParaRPr lang="en-GB" dirty="0"/>
        </a:p>
      </dgm:t>
    </dgm:pt>
    <dgm:pt modelId="{093A4FD6-251E-4A6D-8E50-48083457B5C2}" type="parTrans" cxnId="{9136FE46-6FAF-4F01-BB42-96A785B24AF0}">
      <dgm:prSet/>
      <dgm:spPr/>
      <dgm:t>
        <a:bodyPr/>
        <a:lstStyle/>
        <a:p>
          <a:endParaRPr lang="en-GB"/>
        </a:p>
      </dgm:t>
    </dgm:pt>
    <dgm:pt modelId="{ABB5960F-0C16-4C5C-9DB9-CB0E6B88E1CF}" type="sibTrans" cxnId="{9136FE46-6FAF-4F01-BB42-96A785B24AF0}">
      <dgm:prSet/>
      <dgm:spPr/>
      <dgm:t>
        <a:bodyPr/>
        <a:lstStyle/>
        <a:p>
          <a:endParaRPr lang="en-GB"/>
        </a:p>
      </dgm:t>
    </dgm:pt>
    <dgm:pt modelId="{7803560A-3C2D-429A-98C1-C17085921993}" type="pres">
      <dgm:prSet presAssocID="{FFF2B434-D957-49F3-93D3-46C7EF8780C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728DEE1-60A8-44CE-A78E-30BBCA112367}" type="pres">
      <dgm:prSet presAssocID="{55BC05DB-BFBA-4389-8244-6F3C6D4705EF}" presName="dummy" presStyleCnt="0"/>
      <dgm:spPr/>
      <dgm:t>
        <a:bodyPr/>
        <a:lstStyle/>
        <a:p>
          <a:endParaRPr lang="en-GB"/>
        </a:p>
      </dgm:t>
    </dgm:pt>
    <dgm:pt modelId="{423B4F5A-AD37-445F-BFC9-82E89B010BBC}" type="pres">
      <dgm:prSet presAssocID="{55BC05DB-BFBA-4389-8244-6F3C6D4705EF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F54A51-39E0-497B-83CE-4F369022C180}" type="pres">
      <dgm:prSet presAssocID="{60472AF4-FE1D-4F5C-9700-F040031405CA}" presName="sibTrans" presStyleLbl="node1" presStyleIdx="0" presStyleCnt="5"/>
      <dgm:spPr/>
      <dgm:t>
        <a:bodyPr/>
        <a:lstStyle/>
        <a:p>
          <a:endParaRPr lang="en-GB"/>
        </a:p>
      </dgm:t>
    </dgm:pt>
    <dgm:pt modelId="{360E50EE-B64D-48BA-8112-3C01427FCF1A}" type="pres">
      <dgm:prSet presAssocID="{96488FED-100B-41F6-A499-6E2DA0C32C04}" presName="dummy" presStyleCnt="0"/>
      <dgm:spPr/>
      <dgm:t>
        <a:bodyPr/>
        <a:lstStyle/>
        <a:p>
          <a:endParaRPr lang="en-GB"/>
        </a:p>
      </dgm:t>
    </dgm:pt>
    <dgm:pt modelId="{A5175A42-F37F-4A5C-841E-EEAAD9BDD4F5}" type="pres">
      <dgm:prSet presAssocID="{96488FED-100B-41F6-A499-6E2DA0C32C04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EE6E2D-9D12-4F7B-A93E-9344E47DCF20}" type="pres">
      <dgm:prSet presAssocID="{995603F4-11E8-4D05-A009-4DC5DDF4CF24}" presName="sibTrans" presStyleLbl="node1" presStyleIdx="1" presStyleCnt="5"/>
      <dgm:spPr/>
      <dgm:t>
        <a:bodyPr/>
        <a:lstStyle/>
        <a:p>
          <a:endParaRPr lang="en-GB"/>
        </a:p>
      </dgm:t>
    </dgm:pt>
    <dgm:pt modelId="{1309BE4B-557A-4337-B12A-85169D19AF9D}" type="pres">
      <dgm:prSet presAssocID="{721838C6-266D-48A0-9E40-BDDE7E9B5A0C}" presName="dummy" presStyleCnt="0"/>
      <dgm:spPr/>
      <dgm:t>
        <a:bodyPr/>
        <a:lstStyle/>
        <a:p>
          <a:endParaRPr lang="en-GB"/>
        </a:p>
      </dgm:t>
    </dgm:pt>
    <dgm:pt modelId="{B5694981-D899-4ABA-887E-A1B5096BF89E}" type="pres">
      <dgm:prSet presAssocID="{721838C6-266D-48A0-9E40-BDDE7E9B5A0C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F14808-6B15-47FE-95F6-B0A955ED25AF}" type="pres">
      <dgm:prSet presAssocID="{CA0F6C1B-73B9-4576-9030-B697210A2A80}" presName="sibTrans" presStyleLbl="node1" presStyleIdx="2" presStyleCnt="5"/>
      <dgm:spPr/>
      <dgm:t>
        <a:bodyPr/>
        <a:lstStyle/>
        <a:p>
          <a:endParaRPr lang="en-GB"/>
        </a:p>
      </dgm:t>
    </dgm:pt>
    <dgm:pt modelId="{B3341048-8CD6-498B-BC3E-5C06570B2622}" type="pres">
      <dgm:prSet presAssocID="{B6F64163-E7C3-4D38-B751-7F8A9817651D}" presName="dummy" presStyleCnt="0"/>
      <dgm:spPr/>
      <dgm:t>
        <a:bodyPr/>
        <a:lstStyle/>
        <a:p>
          <a:endParaRPr lang="en-GB"/>
        </a:p>
      </dgm:t>
    </dgm:pt>
    <dgm:pt modelId="{C28C8EBF-8684-4915-A1B7-8387BE766B57}" type="pres">
      <dgm:prSet presAssocID="{B6F64163-E7C3-4D38-B751-7F8A9817651D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9AF5A5-79AB-44DB-890D-947808E57917}" type="pres">
      <dgm:prSet presAssocID="{91D33644-FBBA-4082-AE68-25DB05BABDCA}" presName="sibTrans" presStyleLbl="node1" presStyleIdx="3" presStyleCnt="5"/>
      <dgm:spPr/>
      <dgm:t>
        <a:bodyPr/>
        <a:lstStyle/>
        <a:p>
          <a:endParaRPr lang="en-GB"/>
        </a:p>
      </dgm:t>
    </dgm:pt>
    <dgm:pt modelId="{0FB07F6A-3A59-48DE-AFD5-79AA220218B3}" type="pres">
      <dgm:prSet presAssocID="{2E1EFAE0-DC79-460B-AA35-C8F72DB3EDAE}" presName="dummy" presStyleCnt="0"/>
      <dgm:spPr/>
      <dgm:t>
        <a:bodyPr/>
        <a:lstStyle/>
        <a:p>
          <a:endParaRPr lang="en-GB"/>
        </a:p>
      </dgm:t>
    </dgm:pt>
    <dgm:pt modelId="{B614C948-46B5-456C-AC4E-7FB519A1C48F}" type="pres">
      <dgm:prSet presAssocID="{2E1EFAE0-DC79-460B-AA35-C8F72DB3EDAE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DA6642-7812-4840-80F1-B853274F2CC7}" type="pres">
      <dgm:prSet presAssocID="{ABB5960F-0C16-4C5C-9DB9-CB0E6B88E1CF}" presName="sibTrans" presStyleLbl="node1" presStyleIdx="4" presStyleCnt="5"/>
      <dgm:spPr/>
      <dgm:t>
        <a:bodyPr/>
        <a:lstStyle/>
        <a:p>
          <a:endParaRPr lang="en-GB"/>
        </a:p>
      </dgm:t>
    </dgm:pt>
  </dgm:ptLst>
  <dgm:cxnLst>
    <dgm:cxn modelId="{C9758DDD-6171-4EA4-9EC5-3D56D1D55DAE}" type="presOf" srcId="{721838C6-266D-48A0-9E40-BDDE7E9B5A0C}" destId="{B5694981-D899-4ABA-887E-A1B5096BF89E}" srcOrd="0" destOrd="0" presId="urn:microsoft.com/office/officeart/2005/8/layout/cycle1"/>
    <dgm:cxn modelId="{89DF88DD-4095-46BD-B421-4B5E840CC8F5}" srcId="{FFF2B434-D957-49F3-93D3-46C7EF8780C3}" destId="{96488FED-100B-41F6-A499-6E2DA0C32C04}" srcOrd="1" destOrd="0" parTransId="{0F71E18A-CCF2-43EB-809E-801D6EAD968C}" sibTransId="{995603F4-11E8-4D05-A009-4DC5DDF4CF24}"/>
    <dgm:cxn modelId="{1012DFFB-0848-405B-877D-0EEE13198C6B}" type="presOf" srcId="{96488FED-100B-41F6-A499-6E2DA0C32C04}" destId="{A5175A42-F37F-4A5C-841E-EEAAD9BDD4F5}" srcOrd="0" destOrd="0" presId="urn:microsoft.com/office/officeart/2005/8/layout/cycle1"/>
    <dgm:cxn modelId="{0F55B6C3-CB79-49DD-B967-9AD7A4A825FC}" srcId="{FFF2B434-D957-49F3-93D3-46C7EF8780C3}" destId="{B6F64163-E7C3-4D38-B751-7F8A9817651D}" srcOrd="3" destOrd="0" parTransId="{5009870D-4081-40B3-A56D-4AE1116ABD18}" sibTransId="{91D33644-FBBA-4082-AE68-25DB05BABDCA}"/>
    <dgm:cxn modelId="{0BAF3366-40A7-40BF-AE44-F25089CCF984}" type="presOf" srcId="{55BC05DB-BFBA-4389-8244-6F3C6D4705EF}" destId="{423B4F5A-AD37-445F-BFC9-82E89B010BBC}" srcOrd="0" destOrd="0" presId="urn:microsoft.com/office/officeart/2005/8/layout/cycle1"/>
    <dgm:cxn modelId="{E99A2B93-967A-4DD4-A985-3D70F5086736}" type="presOf" srcId="{2E1EFAE0-DC79-460B-AA35-C8F72DB3EDAE}" destId="{B614C948-46B5-456C-AC4E-7FB519A1C48F}" srcOrd="0" destOrd="0" presId="urn:microsoft.com/office/officeart/2005/8/layout/cycle1"/>
    <dgm:cxn modelId="{6F6E9C5C-DAB8-4465-8E59-C3D0AEB19728}" type="presOf" srcId="{FFF2B434-D957-49F3-93D3-46C7EF8780C3}" destId="{7803560A-3C2D-429A-98C1-C17085921993}" srcOrd="0" destOrd="0" presId="urn:microsoft.com/office/officeart/2005/8/layout/cycle1"/>
    <dgm:cxn modelId="{72F98473-C64D-4677-A358-47A4689E6639}" type="presOf" srcId="{B6F64163-E7C3-4D38-B751-7F8A9817651D}" destId="{C28C8EBF-8684-4915-A1B7-8387BE766B57}" srcOrd="0" destOrd="0" presId="urn:microsoft.com/office/officeart/2005/8/layout/cycle1"/>
    <dgm:cxn modelId="{D9888618-24FB-4314-AC3D-FF7A11603053}" type="presOf" srcId="{91D33644-FBBA-4082-AE68-25DB05BABDCA}" destId="{459AF5A5-79AB-44DB-890D-947808E57917}" srcOrd="0" destOrd="0" presId="urn:microsoft.com/office/officeart/2005/8/layout/cycle1"/>
    <dgm:cxn modelId="{31E9FC23-DC93-4616-9660-08151D6D85FD}" type="presOf" srcId="{CA0F6C1B-73B9-4576-9030-B697210A2A80}" destId="{0DF14808-6B15-47FE-95F6-B0A955ED25AF}" srcOrd="0" destOrd="0" presId="urn:microsoft.com/office/officeart/2005/8/layout/cycle1"/>
    <dgm:cxn modelId="{2F20D360-05EE-47FF-A6CA-D0FFDEE43025}" type="presOf" srcId="{60472AF4-FE1D-4F5C-9700-F040031405CA}" destId="{4EF54A51-39E0-497B-83CE-4F369022C180}" srcOrd="0" destOrd="0" presId="urn:microsoft.com/office/officeart/2005/8/layout/cycle1"/>
    <dgm:cxn modelId="{2679C8F8-0826-4850-9015-2BB58EF809F6}" type="presOf" srcId="{995603F4-11E8-4D05-A009-4DC5DDF4CF24}" destId="{81EE6E2D-9D12-4F7B-A93E-9344E47DCF20}" srcOrd="0" destOrd="0" presId="urn:microsoft.com/office/officeart/2005/8/layout/cycle1"/>
    <dgm:cxn modelId="{6B24F61D-FEE1-41FC-AD51-A4B4FF32C1DE}" type="presOf" srcId="{ABB5960F-0C16-4C5C-9DB9-CB0E6B88E1CF}" destId="{A3DA6642-7812-4840-80F1-B853274F2CC7}" srcOrd="0" destOrd="0" presId="urn:microsoft.com/office/officeart/2005/8/layout/cycle1"/>
    <dgm:cxn modelId="{5550A1EF-0B76-4248-BB8E-77613812C8E2}" srcId="{FFF2B434-D957-49F3-93D3-46C7EF8780C3}" destId="{55BC05DB-BFBA-4389-8244-6F3C6D4705EF}" srcOrd="0" destOrd="0" parTransId="{FA0B9648-D8CB-44A3-BABC-92D3B4155778}" sibTransId="{60472AF4-FE1D-4F5C-9700-F040031405CA}"/>
    <dgm:cxn modelId="{9136FE46-6FAF-4F01-BB42-96A785B24AF0}" srcId="{FFF2B434-D957-49F3-93D3-46C7EF8780C3}" destId="{2E1EFAE0-DC79-460B-AA35-C8F72DB3EDAE}" srcOrd="4" destOrd="0" parTransId="{093A4FD6-251E-4A6D-8E50-48083457B5C2}" sibTransId="{ABB5960F-0C16-4C5C-9DB9-CB0E6B88E1CF}"/>
    <dgm:cxn modelId="{EEE15180-935D-4DE3-8888-499E7D8B2306}" srcId="{FFF2B434-D957-49F3-93D3-46C7EF8780C3}" destId="{721838C6-266D-48A0-9E40-BDDE7E9B5A0C}" srcOrd="2" destOrd="0" parTransId="{98146A43-D09D-43A5-B15B-49DE3D339725}" sibTransId="{CA0F6C1B-73B9-4576-9030-B697210A2A80}"/>
    <dgm:cxn modelId="{CA7B1CCA-7C53-4CD3-9E7F-E1FB610315EA}" type="presParOf" srcId="{7803560A-3C2D-429A-98C1-C17085921993}" destId="{6728DEE1-60A8-44CE-A78E-30BBCA112367}" srcOrd="0" destOrd="0" presId="urn:microsoft.com/office/officeart/2005/8/layout/cycle1"/>
    <dgm:cxn modelId="{B0B9CA08-9293-4741-9313-7B23037E2A07}" type="presParOf" srcId="{7803560A-3C2D-429A-98C1-C17085921993}" destId="{423B4F5A-AD37-445F-BFC9-82E89B010BBC}" srcOrd="1" destOrd="0" presId="urn:microsoft.com/office/officeart/2005/8/layout/cycle1"/>
    <dgm:cxn modelId="{1496035F-7540-4767-AF71-47A9D8F52BD8}" type="presParOf" srcId="{7803560A-3C2D-429A-98C1-C17085921993}" destId="{4EF54A51-39E0-497B-83CE-4F369022C180}" srcOrd="2" destOrd="0" presId="urn:microsoft.com/office/officeart/2005/8/layout/cycle1"/>
    <dgm:cxn modelId="{DAF0079E-2CF5-4340-AF91-8A47ED28CEDA}" type="presParOf" srcId="{7803560A-3C2D-429A-98C1-C17085921993}" destId="{360E50EE-B64D-48BA-8112-3C01427FCF1A}" srcOrd="3" destOrd="0" presId="urn:microsoft.com/office/officeart/2005/8/layout/cycle1"/>
    <dgm:cxn modelId="{9F23A3C0-4AB6-4AB4-AA61-A11F436AE4CB}" type="presParOf" srcId="{7803560A-3C2D-429A-98C1-C17085921993}" destId="{A5175A42-F37F-4A5C-841E-EEAAD9BDD4F5}" srcOrd="4" destOrd="0" presId="urn:microsoft.com/office/officeart/2005/8/layout/cycle1"/>
    <dgm:cxn modelId="{4E69C530-767D-46A3-91F5-E8F190D10A13}" type="presParOf" srcId="{7803560A-3C2D-429A-98C1-C17085921993}" destId="{81EE6E2D-9D12-4F7B-A93E-9344E47DCF20}" srcOrd="5" destOrd="0" presId="urn:microsoft.com/office/officeart/2005/8/layout/cycle1"/>
    <dgm:cxn modelId="{D9593E20-A7A8-444E-BBE8-36775E5F95FA}" type="presParOf" srcId="{7803560A-3C2D-429A-98C1-C17085921993}" destId="{1309BE4B-557A-4337-B12A-85169D19AF9D}" srcOrd="6" destOrd="0" presId="urn:microsoft.com/office/officeart/2005/8/layout/cycle1"/>
    <dgm:cxn modelId="{71BFCC29-82D8-4063-B9C0-24710B7FA4BD}" type="presParOf" srcId="{7803560A-3C2D-429A-98C1-C17085921993}" destId="{B5694981-D899-4ABA-887E-A1B5096BF89E}" srcOrd="7" destOrd="0" presId="urn:microsoft.com/office/officeart/2005/8/layout/cycle1"/>
    <dgm:cxn modelId="{FC032B7E-466B-4B13-A92B-88C16B6EBAB7}" type="presParOf" srcId="{7803560A-3C2D-429A-98C1-C17085921993}" destId="{0DF14808-6B15-47FE-95F6-B0A955ED25AF}" srcOrd="8" destOrd="0" presId="urn:microsoft.com/office/officeart/2005/8/layout/cycle1"/>
    <dgm:cxn modelId="{33475BC9-79B6-4812-9F1E-78CE3E333D6E}" type="presParOf" srcId="{7803560A-3C2D-429A-98C1-C17085921993}" destId="{B3341048-8CD6-498B-BC3E-5C06570B2622}" srcOrd="9" destOrd="0" presId="urn:microsoft.com/office/officeart/2005/8/layout/cycle1"/>
    <dgm:cxn modelId="{5B1D35F0-CA05-401C-AC31-1D0A8F989B17}" type="presParOf" srcId="{7803560A-3C2D-429A-98C1-C17085921993}" destId="{C28C8EBF-8684-4915-A1B7-8387BE766B57}" srcOrd="10" destOrd="0" presId="urn:microsoft.com/office/officeart/2005/8/layout/cycle1"/>
    <dgm:cxn modelId="{A5633889-DCD9-4CBF-A5A6-B73CF3325108}" type="presParOf" srcId="{7803560A-3C2D-429A-98C1-C17085921993}" destId="{459AF5A5-79AB-44DB-890D-947808E57917}" srcOrd="11" destOrd="0" presId="urn:microsoft.com/office/officeart/2005/8/layout/cycle1"/>
    <dgm:cxn modelId="{7DB53A9E-BCE8-46D2-B5F4-BF048778A485}" type="presParOf" srcId="{7803560A-3C2D-429A-98C1-C17085921993}" destId="{0FB07F6A-3A59-48DE-AFD5-79AA220218B3}" srcOrd="12" destOrd="0" presId="urn:microsoft.com/office/officeart/2005/8/layout/cycle1"/>
    <dgm:cxn modelId="{E98086F3-20F3-4E5A-8469-EFF0F30D5856}" type="presParOf" srcId="{7803560A-3C2D-429A-98C1-C17085921993}" destId="{B614C948-46B5-456C-AC4E-7FB519A1C48F}" srcOrd="13" destOrd="0" presId="urn:microsoft.com/office/officeart/2005/8/layout/cycle1"/>
    <dgm:cxn modelId="{5FA33E17-EF5D-40A6-8182-B8416069D01A}" type="presParOf" srcId="{7803560A-3C2D-429A-98C1-C17085921993}" destId="{A3DA6642-7812-4840-80F1-B853274F2CC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F2B434-D957-49F3-93D3-46C7EF8780C3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5BC05DB-BFBA-4389-8244-6F3C6D4705EF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FA0B9648-D8CB-44A3-BABC-92D3B4155778}" type="parTrans" cxnId="{5550A1EF-0B76-4248-BB8E-77613812C8E2}">
      <dgm:prSet/>
      <dgm:spPr/>
      <dgm:t>
        <a:bodyPr/>
        <a:lstStyle/>
        <a:p>
          <a:endParaRPr lang="en-GB"/>
        </a:p>
      </dgm:t>
    </dgm:pt>
    <dgm:pt modelId="{60472AF4-FE1D-4F5C-9700-F040031405CA}" type="sibTrans" cxnId="{5550A1EF-0B76-4248-BB8E-77613812C8E2}">
      <dgm:prSet/>
      <dgm:spPr/>
      <dgm:t>
        <a:bodyPr/>
        <a:lstStyle/>
        <a:p>
          <a:endParaRPr lang="en-GB"/>
        </a:p>
      </dgm:t>
    </dgm:pt>
    <dgm:pt modelId="{96488FED-100B-41F6-A499-6E2DA0C32C04}">
      <dgm:prSet phldrT="[Text]"/>
      <dgm:spPr/>
      <dgm:t>
        <a:bodyPr/>
        <a:lstStyle/>
        <a:p>
          <a:r>
            <a:rPr lang="en-GB" dirty="0" smtClean="0"/>
            <a:t>Collect</a:t>
          </a:r>
          <a:endParaRPr lang="en-GB" dirty="0"/>
        </a:p>
      </dgm:t>
    </dgm:pt>
    <dgm:pt modelId="{0F71E18A-CCF2-43EB-809E-801D6EAD968C}" type="parTrans" cxnId="{89DF88DD-4095-46BD-B421-4B5E840CC8F5}">
      <dgm:prSet/>
      <dgm:spPr/>
      <dgm:t>
        <a:bodyPr/>
        <a:lstStyle/>
        <a:p>
          <a:endParaRPr lang="en-GB"/>
        </a:p>
      </dgm:t>
    </dgm:pt>
    <dgm:pt modelId="{995603F4-11E8-4D05-A009-4DC5DDF4CF24}" type="sibTrans" cxnId="{89DF88DD-4095-46BD-B421-4B5E840CC8F5}">
      <dgm:prSet/>
      <dgm:spPr/>
      <dgm:t>
        <a:bodyPr/>
        <a:lstStyle/>
        <a:p>
          <a:endParaRPr lang="en-GB"/>
        </a:p>
      </dgm:t>
    </dgm:pt>
    <dgm:pt modelId="{721838C6-266D-48A0-9E40-BDDE7E9B5A0C}">
      <dgm:prSet phldrT="[Text]"/>
      <dgm:spPr/>
      <dgm:t>
        <a:bodyPr/>
        <a:lstStyle/>
        <a:p>
          <a:r>
            <a:rPr lang="en-GB" dirty="0" smtClean="0"/>
            <a:t>Analyse</a:t>
          </a:r>
          <a:endParaRPr lang="en-GB" dirty="0"/>
        </a:p>
      </dgm:t>
    </dgm:pt>
    <dgm:pt modelId="{98146A43-D09D-43A5-B15B-49DE3D339725}" type="parTrans" cxnId="{EEE15180-935D-4DE3-8888-499E7D8B2306}">
      <dgm:prSet/>
      <dgm:spPr/>
      <dgm:t>
        <a:bodyPr/>
        <a:lstStyle/>
        <a:p>
          <a:endParaRPr lang="en-GB"/>
        </a:p>
      </dgm:t>
    </dgm:pt>
    <dgm:pt modelId="{CA0F6C1B-73B9-4576-9030-B697210A2A80}" type="sibTrans" cxnId="{EEE15180-935D-4DE3-8888-499E7D8B2306}">
      <dgm:prSet/>
      <dgm:spPr/>
      <dgm:t>
        <a:bodyPr/>
        <a:lstStyle/>
        <a:p>
          <a:endParaRPr lang="en-GB"/>
        </a:p>
      </dgm:t>
    </dgm:pt>
    <dgm:pt modelId="{B6F64163-E7C3-4D38-B751-7F8A9817651D}">
      <dgm:prSet phldrT="[Text]"/>
      <dgm:spPr/>
      <dgm:t>
        <a:bodyPr/>
        <a:lstStyle/>
        <a:p>
          <a:r>
            <a:rPr lang="en-GB" dirty="0" smtClean="0"/>
            <a:t>Publish</a:t>
          </a:r>
          <a:endParaRPr lang="en-GB" dirty="0"/>
        </a:p>
      </dgm:t>
    </dgm:pt>
    <dgm:pt modelId="{5009870D-4081-40B3-A56D-4AE1116ABD18}" type="parTrans" cxnId="{0F55B6C3-CB79-49DD-B967-9AD7A4A825FC}">
      <dgm:prSet/>
      <dgm:spPr/>
      <dgm:t>
        <a:bodyPr/>
        <a:lstStyle/>
        <a:p>
          <a:endParaRPr lang="en-GB"/>
        </a:p>
      </dgm:t>
    </dgm:pt>
    <dgm:pt modelId="{91D33644-FBBA-4082-AE68-25DB05BABDCA}" type="sibTrans" cxnId="{0F55B6C3-CB79-49DD-B967-9AD7A4A825FC}">
      <dgm:prSet/>
      <dgm:spPr/>
      <dgm:t>
        <a:bodyPr/>
        <a:lstStyle/>
        <a:p>
          <a:endParaRPr lang="en-GB"/>
        </a:p>
      </dgm:t>
    </dgm:pt>
    <dgm:pt modelId="{2E1EFAE0-DC79-460B-AA35-C8F72DB3EDAE}">
      <dgm:prSet phldrT="[Text]"/>
      <dgm:spPr/>
      <dgm:t>
        <a:bodyPr/>
        <a:lstStyle/>
        <a:p>
          <a:r>
            <a:rPr lang="en-GB" dirty="0" smtClean="0"/>
            <a:t>Keep</a:t>
          </a:r>
          <a:endParaRPr lang="en-GB" dirty="0"/>
        </a:p>
      </dgm:t>
    </dgm:pt>
    <dgm:pt modelId="{093A4FD6-251E-4A6D-8E50-48083457B5C2}" type="parTrans" cxnId="{9136FE46-6FAF-4F01-BB42-96A785B24AF0}">
      <dgm:prSet/>
      <dgm:spPr/>
      <dgm:t>
        <a:bodyPr/>
        <a:lstStyle/>
        <a:p>
          <a:endParaRPr lang="en-GB"/>
        </a:p>
      </dgm:t>
    </dgm:pt>
    <dgm:pt modelId="{ABB5960F-0C16-4C5C-9DB9-CB0E6B88E1CF}" type="sibTrans" cxnId="{9136FE46-6FAF-4F01-BB42-96A785B24AF0}">
      <dgm:prSet/>
      <dgm:spPr/>
      <dgm:t>
        <a:bodyPr/>
        <a:lstStyle/>
        <a:p>
          <a:endParaRPr lang="en-GB"/>
        </a:p>
      </dgm:t>
    </dgm:pt>
    <dgm:pt modelId="{7803560A-3C2D-429A-98C1-C17085921993}" type="pres">
      <dgm:prSet presAssocID="{FFF2B434-D957-49F3-93D3-46C7EF8780C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728DEE1-60A8-44CE-A78E-30BBCA112367}" type="pres">
      <dgm:prSet presAssocID="{55BC05DB-BFBA-4389-8244-6F3C6D4705EF}" presName="dummy" presStyleCnt="0"/>
      <dgm:spPr/>
      <dgm:t>
        <a:bodyPr/>
        <a:lstStyle/>
        <a:p>
          <a:endParaRPr lang="en-GB"/>
        </a:p>
      </dgm:t>
    </dgm:pt>
    <dgm:pt modelId="{423B4F5A-AD37-445F-BFC9-82E89B010BBC}" type="pres">
      <dgm:prSet presAssocID="{55BC05DB-BFBA-4389-8244-6F3C6D4705EF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F54A51-39E0-497B-83CE-4F369022C180}" type="pres">
      <dgm:prSet presAssocID="{60472AF4-FE1D-4F5C-9700-F040031405CA}" presName="sibTrans" presStyleLbl="node1" presStyleIdx="0" presStyleCnt="5"/>
      <dgm:spPr/>
      <dgm:t>
        <a:bodyPr/>
        <a:lstStyle/>
        <a:p>
          <a:endParaRPr lang="en-GB"/>
        </a:p>
      </dgm:t>
    </dgm:pt>
    <dgm:pt modelId="{360E50EE-B64D-48BA-8112-3C01427FCF1A}" type="pres">
      <dgm:prSet presAssocID="{96488FED-100B-41F6-A499-6E2DA0C32C04}" presName="dummy" presStyleCnt="0"/>
      <dgm:spPr/>
      <dgm:t>
        <a:bodyPr/>
        <a:lstStyle/>
        <a:p>
          <a:endParaRPr lang="en-GB"/>
        </a:p>
      </dgm:t>
    </dgm:pt>
    <dgm:pt modelId="{A5175A42-F37F-4A5C-841E-EEAAD9BDD4F5}" type="pres">
      <dgm:prSet presAssocID="{96488FED-100B-41F6-A499-6E2DA0C32C04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EE6E2D-9D12-4F7B-A93E-9344E47DCF20}" type="pres">
      <dgm:prSet presAssocID="{995603F4-11E8-4D05-A009-4DC5DDF4CF24}" presName="sibTrans" presStyleLbl="node1" presStyleIdx="1" presStyleCnt="5"/>
      <dgm:spPr/>
      <dgm:t>
        <a:bodyPr/>
        <a:lstStyle/>
        <a:p>
          <a:endParaRPr lang="en-GB"/>
        </a:p>
      </dgm:t>
    </dgm:pt>
    <dgm:pt modelId="{1309BE4B-557A-4337-B12A-85169D19AF9D}" type="pres">
      <dgm:prSet presAssocID="{721838C6-266D-48A0-9E40-BDDE7E9B5A0C}" presName="dummy" presStyleCnt="0"/>
      <dgm:spPr/>
      <dgm:t>
        <a:bodyPr/>
        <a:lstStyle/>
        <a:p>
          <a:endParaRPr lang="en-GB"/>
        </a:p>
      </dgm:t>
    </dgm:pt>
    <dgm:pt modelId="{B5694981-D899-4ABA-887E-A1B5096BF89E}" type="pres">
      <dgm:prSet presAssocID="{721838C6-266D-48A0-9E40-BDDE7E9B5A0C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F14808-6B15-47FE-95F6-B0A955ED25AF}" type="pres">
      <dgm:prSet presAssocID="{CA0F6C1B-73B9-4576-9030-B697210A2A80}" presName="sibTrans" presStyleLbl="node1" presStyleIdx="2" presStyleCnt="5"/>
      <dgm:spPr/>
      <dgm:t>
        <a:bodyPr/>
        <a:lstStyle/>
        <a:p>
          <a:endParaRPr lang="en-GB"/>
        </a:p>
      </dgm:t>
    </dgm:pt>
    <dgm:pt modelId="{B3341048-8CD6-498B-BC3E-5C06570B2622}" type="pres">
      <dgm:prSet presAssocID="{B6F64163-E7C3-4D38-B751-7F8A9817651D}" presName="dummy" presStyleCnt="0"/>
      <dgm:spPr/>
      <dgm:t>
        <a:bodyPr/>
        <a:lstStyle/>
        <a:p>
          <a:endParaRPr lang="en-GB"/>
        </a:p>
      </dgm:t>
    </dgm:pt>
    <dgm:pt modelId="{C28C8EBF-8684-4915-A1B7-8387BE766B57}" type="pres">
      <dgm:prSet presAssocID="{B6F64163-E7C3-4D38-B751-7F8A9817651D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9AF5A5-79AB-44DB-890D-947808E57917}" type="pres">
      <dgm:prSet presAssocID="{91D33644-FBBA-4082-AE68-25DB05BABDCA}" presName="sibTrans" presStyleLbl="node1" presStyleIdx="3" presStyleCnt="5"/>
      <dgm:spPr/>
      <dgm:t>
        <a:bodyPr/>
        <a:lstStyle/>
        <a:p>
          <a:endParaRPr lang="en-GB"/>
        </a:p>
      </dgm:t>
    </dgm:pt>
    <dgm:pt modelId="{0FB07F6A-3A59-48DE-AFD5-79AA220218B3}" type="pres">
      <dgm:prSet presAssocID="{2E1EFAE0-DC79-460B-AA35-C8F72DB3EDAE}" presName="dummy" presStyleCnt="0"/>
      <dgm:spPr/>
      <dgm:t>
        <a:bodyPr/>
        <a:lstStyle/>
        <a:p>
          <a:endParaRPr lang="en-GB"/>
        </a:p>
      </dgm:t>
    </dgm:pt>
    <dgm:pt modelId="{B614C948-46B5-456C-AC4E-7FB519A1C48F}" type="pres">
      <dgm:prSet presAssocID="{2E1EFAE0-DC79-460B-AA35-C8F72DB3EDAE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DA6642-7812-4840-80F1-B853274F2CC7}" type="pres">
      <dgm:prSet presAssocID="{ABB5960F-0C16-4C5C-9DB9-CB0E6B88E1CF}" presName="sibTrans" presStyleLbl="node1" presStyleIdx="4" presStyleCnt="5"/>
      <dgm:spPr/>
      <dgm:t>
        <a:bodyPr/>
        <a:lstStyle/>
        <a:p>
          <a:endParaRPr lang="en-GB"/>
        </a:p>
      </dgm:t>
    </dgm:pt>
  </dgm:ptLst>
  <dgm:cxnLst>
    <dgm:cxn modelId="{46E9A606-657E-4EF6-90ED-2F543BD4CC94}" type="presOf" srcId="{55BC05DB-BFBA-4389-8244-6F3C6D4705EF}" destId="{423B4F5A-AD37-445F-BFC9-82E89B010BBC}" srcOrd="0" destOrd="0" presId="urn:microsoft.com/office/officeart/2005/8/layout/cycle1"/>
    <dgm:cxn modelId="{89DF88DD-4095-46BD-B421-4B5E840CC8F5}" srcId="{FFF2B434-D957-49F3-93D3-46C7EF8780C3}" destId="{96488FED-100B-41F6-A499-6E2DA0C32C04}" srcOrd="1" destOrd="0" parTransId="{0F71E18A-CCF2-43EB-809E-801D6EAD968C}" sibTransId="{995603F4-11E8-4D05-A009-4DC5DDF4CF24}"/>
    <dgm:cxn modelId="{FF58E989-F33E-409A-9609-7B6235815D35}" type="presOf" srcId="{FFF2B434-D957-49F3-93D3-46C7EF8780C3}" destId="{7803560A-3C2D-429A-98C1-C17085921993}" srcOrd="0" destOrd="0" presId="urn:microsoft.com/office/officeart/2005/8/layout/cycle1"/>
    <dgm:cxn modelId="{AC0F857C-DD25-4C45-8983-993771905438}" type="presOf" srcId="{995603F4-11E8-4D05-A009-4DC5DDF4CF24}" destId="{81EE6E2D-9D12-4F7B-A93E-9344E47DCF20}" srcOrd="0" destOrd="0" presId="urn:microsoft.com/office/officeart/2005/8/layout/cycle1"/>
    <dgm:cxn modelId="{0F55B6C3-CB79-49DD-B967-9AD7A4A825FC}" srcId="{FFF2B434-D957-49F3-93D3-46C7EF8780C3}" destId="{B6F64163-E7C3-4D38-B751-7F8A9817651D}" srcOrd="3" destOrd="0" parTransId="{5009870D-4081-40B3-A56D-4AE1116ABD18}" sibTransId="{91D33644-FBBA-4082-AE68-25DB05BABDCA}"/>
    <dgm:cxn modelId="{FCC0558A-FBAE-48EC-A476-2BF2C5DE9E03}" type="presOf" srcId="{2E1EFAE0-DC79-460B-AA35-C8F72DB3EDAE}" destId="{B614C948-46B5-456C-AC4E-7FB519A1C48F}" srcOrd="0" destOrd="0" presId="urn:microsoft.com/office/officeart/2005/8/layout/cycle1"/>
    <dgm:cxn modelId="{D373B6BE-172D-4384-914F-0815C12A775B}" type="presOf" srcId="{721838C6-266D-48A0-9E40-BDDE7E9B5A0C}" destId="{B5694981-D899-4ABA-887E-A1B5096BF89E}" srcOrd="0" destOrd="0" presId="urn:microsoft.com/office/officeart/2005/8/layout/cycle1"/>
    <dgm:cxn modelId="{5F96805A-53BA-43AC-BE3F-CF85D830C4F0}" type="presOf" srcId="{60472AF4-FE1D-4F5C-9700-F040031405CA}" destId="{4EF54A51-39E0-497B-83CE-4F369022C180}" srcOrd="0" destOrd="0" presId="urn:microsoft.com/office/officeart/2005/8/layout/cycle1"/>
    <dgm:cxn modelId="{4BCC53BD-6A83-41C8-83EA-BB2F2CAEFCB0}" type="presOf" srcId="{96488FED-100B-41F6-A499-6E2DA0C32C04}" destId="{A5175A42-F37F-4A5C-841E-EEAAD9BDD4F5}" srcOrd="0" destOrd="0" presId="urn:microsoft.com/office/officeart/2005/8/layout/cycle1"/>
    <dgm:cxn modelId="{3BA01242-AD0D-40A7-B120-7868D74CD815}" type="presOf" srcId="{91D33644-FBBA-4082-AE68-25DB05BABDCA}" destId="{459AF5A5-79AB-44DB-890D-947808E57917}" srcOrd="0" destOrd="0" presId="urn:microsoft.com/office/officeart/2005/8/layout/cycle1"/>
    <dgm:cxn modelId="{F688256A-6AF2-41A8-9DD5-60D672210396}" type="presOf" srcId="{B6F64163-E7C3-4D38-B751-7F8A9817651D}" destId="{C28C8EBF-8684-4915-A1B7-8387BE766B57}" srcOrd="0" destOrd="0" presId="urn:microsoft.com/office/officeart/2005/8/layout/cycle1"/>
    <dgm:cxn modelId="{5550A1EF-0B76-4248-BB8E-77613812C8E2}" srcId="{FFF2B434-D957-49F3-93D3-46C7EF8780C3}" destId="{55BC05DB-BFBA-4389-8244-6F3C6D4705EF}" srcOrd="0" destOrd="0" parTransId="{FA0B9648-D8CB-44A3-BABC-92D3B4155778}" sibTransId="{60472AF4-FE1D-4F5C-9700-F040031405CA}"/>
    <dgm:cxn modelId="{0789033E-2F48-4532-B998-15E0E4A5F1FA}" type="presOf" srcId="{CA0F6C1B-73B9-4576-9030-B697210A2A80}" destId="{0DF14808-6B15-47FE-95F6-B0A955ED25AF}" srcOrd="0" destOrd="0" presId="urn:microsoft.com/office/officeart/2005/8/layout/cycle1"/>
    <dgm:cxn modelId="{9136FE46-6FAF-4F01-BB42-96A785B24AF0}" srcId="{FFF2B434-D957-49F3-93D3-46C7EF8780C3}" destId="{2E1EFAE0-DC79-460B-AA35-C8F72DB3EDAE}" srcOrd="4" destOrd="0" parTransId="{093A4FD6-251E-4A6D-8E50-48083457B5C2}" sibTransId="{ABB5960F-0C16-4C5C-9DB9-CB0E6B88E1CF}"/>
    <dgm:cxn modelId="{EEE15180-935D-4DE3-8888-499E7D8B2306}" srcId="{FFF2B434-D957-49F3-93D3-46C7EF8780C3}" destId="{721838C6-266D-48A0-9E40-BDDE7E9B5A0C}" srcOrd="2" destOrd="0" parTransId="{98146A43-D09D-43A5-B15B-49DE3D339725}" sibTransId="{CA0F6C1B-73B9-4576-9030-B697210A2A80}"/>
    <dgm:cxn modelId="{D25E558A-A8FA-413C-AA56-02F04BFDAAA9}" type="presOf" srcId="{ABB5960F-0C16-4C5C-9DB9-CB0E6B88E1CF}" destId="{A3DA6642-7812-4840-80F1-B853274F2CC7}" srcOrd="0" destOrd="0" presId="urn:microsoft.com/office/officeart/2005/8/layout/cycle1"/>
    <dgm:cxn modelId="{6E5B40C4-A199-411A-B456-686A1F5F12C7}" type="presParOf" srcId="{7803560A-3C2D-429A-98C1-C17085921993}" destId="{6728DEE1-60A8-44CE-A78E-30BBCA112367}" srcOrd="0" destOrd="0" presId="urn:microsoft.com/office/officeart/2005/8/layout/cycle1"/>
    <dgm:cxn modelId="{68C43EA3-6E64-4016-B426-5F13B4345C31}" type="presParOf" srcId="{7803560A-3C2D-429A-98C1-C17085921993}" destId="{423B4F5A-AD37-445F-BFC9-82E89B010BBC}" srcOrd="1" destOrd="0" presId="urn:microsoft.com/office/officeart/2005/8/layout/cycle1"/>
    <dgm:cxn modelId="{532DBC41-C06E-40DD-9BA4-E83BDE469174}" type="presParOf" srcId="{7803560A-3C2D-429A-98C1-C17085921993}" destId="{4EF54A51-39E0-497B-83CE-4F369022C180}" srcOrd="2" destOrd="0" presId="urn:microsoft.com/office/officeart/2005/8/layout/cycle1"/>
    <dgm:cxn modelId="{315DBF6B-AD3F-4FCD-982E-1563C21FE9BE}" type="presParOf" srcId="{7803560A-3C2D-429A-98C1-C17085921993}" destId="{360E50EE-B64D-48BA-8112-3C01427FCF1A}" srcOrd="3" destOrd="0" presId="urn:microsoft.com/office/officeart/2005/8/layout/cycle1"/>
    <dgm:cxn modelId="{9362B941-6584-4BBE-AC6D-5EC1823E20E5}" type="presParOf" srcId="{7803560A-3C2D-429A-98C1-C17085921993}" destId="{A5175A42-F37F-4A5C-841E-EEAAD9BDD4F5}" srcOrd="4" destOrd="0" presId="urn:microsoft.com/office/officeart/2005/8/layout/cycle1"/>
    <dgm:cxn modelId="{AED14B62-CCA0-4B6A-B6D9-9DDA015C68E7}" type="presParOf" srcId="{7803560A-3C2D-429A-98C1-C17085921993}" destId="{81EE6E2D-9D12-4F7B-A93E-9344E47DCF20}" srcOrd="5" destOrd="0" presId="urn:microsoft.com/office/officeart/2005/8/layout/cycle1"/>
    <dgm:cxn modelId="{9B49CBF4-3783-4C03-B45F-1E663BC65D74}" type="presParOf" srcId="{7803560A-3C2D-429A-98C1-C17085921993}" destId="{1309BE4B-557A-4337-B12A-85169D19AF9D}" srcOrd="6" destOrd="0" presId="urn:microsoft.com/office/officeart/2005/8/layout/cycle1"/>
    <dgm:cxn modelId="{1F267547-63A9-48B5-8BD2-B37A0F6FF33A}" type="presParOf" srcId="{7803560A-3C2D-429A-98C1-C17085921993}" destId="{B5694981-D899-4ABA-887E-A1B5096BF89E}" srcOrd="7" destOrd="0" presId="urn:microsoft.com/office/officeart/2005/8/layout/cycle1"/>
    <dgm:cxn modelId="{F52F4DBF-C0B0-432A-8616-EE6F739B7645}" type="presParOf" srcId="{7803560A-3C2D-429A-98C1-C17085921993}" destId="{0DF14808-6B15-47FE-95F6-B0A955ED25AF}" srcOrd="8" destOrd="0" presId="urn:microsoft.com/office/officeart/2005/8/layout/cycle1"/>
    <dgm:cxn modelId="{332AACEC-14ED-4F0D-873D-4228C812F047}" type="presParOf" srcId="{7803560A-3C2D-429A-98C1-C17085921993}" destId="{B3341048-8CD6-498B-BC3E-5C06570B2622}" srcOrd="9" destOrd="0" presId="urn:microsoft.com/office/officeart/2005/8/layout/cycle1"/>
    <dgm:cxn modelId="{BCEEAF64-0647-4DAB-A643-2E7CDDE84F81}" type="presParOf" srcId="{7803560A-3C2D-429A-98C1-C17085921993}" destId="{C28C8EBF-8684-4915-A1B7-8387BE766B57}" srcOrd="10" destOrd="0" presId="urn:microsoft.com/office/officeart/2005/8/layout/cycle1"/>
    <dgm:cxn modelId="{125E236E-7C0C-4415-9A45-A7D6DAC7FB86}" type="presParOf" srcId="{7803560A-3C2D-429A-98C1-C17085921993}" destId="{459AF5A5-79AB-44DB-890D-947808E57917}" srcOrd="11" destOrd="0" presId="urn:microsoft.com/office/officeart/2005/8/layout/cycle1"/>
    <dgm:cxn modelId="{DAC6F002-B029-4F10-B045-DC1186405217}" type="presParOf" srcId="{7803560A-3C2D-429A-98C1-C17085921993}" destId="{0FB07F6A-3A59-48DE-AFD5-79AA220218B3}" srcOrd="12" destOrd="0" presId="urn:microsoft.com/office/officeart/2005/8/layout/cycle1"/>
    <dgm:cxn modelId="{EADC0DAE-574D-48B3-A09B-C11832832328}" type="presParOf" srcId="{7803560A-3C2D-429A-98C1-C17085921993}" destId="{B614C948-46B5-456C-AC4E-7FB519A1C48F}" srcOrd="13" destOrd="0" presId="urn:microsoft.com/office/officeart/2005/8/layout/cycle1"/>
    <dgm:cxn modelId="{359FEB82-6D7D-4F9E-9568-023DEA446082}" type="presParOf" srcId="{7803560A-3C2D-429A-98C1-C17085921993}" destId="{A3DA6642-7812-4840-80F1-B853274F2CC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B4F5A-AD37-445F-BFC9-82E89B010BBC}">
      <dsp:nvSpPr>
        <dsp:cNvPr id="0" name=""/>
        <dsp:cNvSpPr/>
      </dsp:nvSpPr>
      <dsp:spPr>
        <a:xfrm>
          <a:off x="2151843" y="22869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Plan</a:t>
          </a:r>
          <a:endParaRPr lang="en-GB" sz="1900" kern="1200" dirty="0"/>
        </a:p>
      </dsp:txBody>
      <dsp:txXfrm>
        <a:off x="2151843" y="22869"/>
        <a:ext cx="809738" cy="809738"/>
      </dsp:txXfrm>
    </dsp:sp>
    <dsp:sp modelId="{4EF54A51-39E0-497B-83CE-4F369022C180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21294414"/>
            <a:gd name="adj4" fmla="val 19765212"/>
            <a:gd name="adj5" fmla="val 606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75A42-F37F-4A5C-841E-EEAAD9BDD4F5}">
      <dsp:nvSpPr>
        <dsp:cNvPr id="0" name=""/>
        <dsp:cNvSpPr/>
      </dsp:nvSpPr>
      <dsp:spPr>
        <a:xfrm>
          <a:off x="2641645" y="1530325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Collect</a:t>
          </a:r>
          <a:endParaRPr lang="en-GB" sz="1900" kern="1200" dirty="0"/>
        </a:p>
      </dsp:txBody>
      <dsp:txXfrm>
        <a:off x="2641645" y="1530325"/>
        <a:ext cx="809738" cy="809738"/>
      </dsp:txXfrm>
    </dsp:sp>
    <dsp:sp modelId="{81EE6E2D-9D12-4F7B-A93E-9344E47DCF20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4015913"/>
            <a:gd name="adj4" fmla="val 2252317"/>
            <a:gd name="adj5" fmla="val 606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94981-D899-4ABA-887E-A1B5096BF89E}">
      <dsp:nvSpPr>
        <dsp:cNvPr id="0" name=""/>
        <dsp:cNvSpPr/>
      </dsp:nvSpPr>
      <dsp:spPr>
        <a:xfrm>
          <a:off x="1359326" y="2461984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Analyse</a:t>
          </a:r>
          <a:endParaRPr lang="en-GB" sz="1900" kern="1200" dirty="0"/>
        </a:p>
      </dsp:txBody>
      <dsp:txXfrm>
        <a:off x="1359326" y="2461984"/>
        <a:ext cx="809738" cy="809738"/>
      </dsp:txXfrm>
    </dsp:sp>
    <dsp:sp modelId="{0DF14808-6B15-47FE-95F6-B0A955ED25AF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8212057"/>
            <a:gd name="adj4" fmla="val 6448462"/>
            <a:gd name="adj5" fmla="val 606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C8EBF-8684-4915-A1B7-8387BE766B57}">
      <dsp:nvSpPr>
        <dsp:cNvPr id="0" name=""/>
        <dsp:cNvSpPr/>
      </dsp:nvSpPr>
      <dsp:spPr>
        <a:xfrm>
          <a:off x="77008" y="1530325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Publish</a:t>
          </a:r>
          <a:endParaRPr lang="en-GB" sz="1900" kern="1200" dirty="0"/>
        </a:p>
      </dsp:txBody>
      <dsp:txXfrm>
        <a:off x="77008" y="1530325"/>
        <a:ext cx="809738" cy="809738"/>
      </dsp:txXfrm>
    </dsp:sp>
    <dsp:sp modelId="{459AF5A5-79AB-44DB-890D-947808E57917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12299163"/>
            <a:gd name="adj4" fmla="val 10769961"/>
            <a:gd name="adj5" fmla="val 606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4C948-46B5-456C-AC4E-7FB519A1C48F}">
      <dsp:nvSpPr>
        <dsp:cNvPr id="0" name=""/>
        <dsp:cNvSpPr/>
      </dsp:nvSpPr>
      <dsp:spPr>
        <a:xfrm>
          <a:off x="566810" y="22869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Keep</a:t>
          </a:r>
          <a:endParaRPr lang="en-GB" sz="1900" kern="1200" dirty="0"/>
        </a:p>
      </dsp:txBody>
      <dsp:txXfrm>
        <a:off x="566810" y="22869"/>
        <a:ext cx="809738" cy="809738"/>
      </dsp:txXfrm>
    </dsp:sp>
    <dsp:sp modelId="{A3DA6642-7812-4840-80F1-B853274F2CC7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16866897"/>
            <a:gd name="adj4" fmla="val 15197477"/>
            <a:gd name="adj5" fmla="val 606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B4F5A-AD37-445F-BFC9-82E89B010BBC}">
      <dsp:nvSpPr>
        <dsp:cNvPr id="0" name=""/>
        <dsp:cNvSpPr/>
      </dsp:nvSpPr>
      <dsp:spPr>
        <a:xfrm>
          <a:off x="2151843" y="22869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Plan</a:t>
          </a:r>
          <a:endParaRPr lang="en-GB" sz="1900" kern="1200" dirty="0"/>
        </a:p>
      </dsp:txBody>
      <dsp:txXfrm>
        <a:off x="2151843" y="22869"/>
        <a:ext cx="809738" cy="809738"/>
      </dsp:txXfrm>
    </dsp:sp>
    <dsp:sp modelId="{4EF54A51-39E0-497B-83CE-4F369022C180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21294414"/>
            <a:gd name="adj4" fmla="val 19765212"/>
            <a:gd name="adj5" fmla="val 606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75A42-F37F-4A5C-841E-EEAAD9BDD4F5}">
      <dsp:nvSpPr>
        <dsp:cNvPr id="0" name=""/>
        <dsp:cNvSpPr/>
      </dsp:nvSpPr>
      <dsp:spPr>
        <a:xfrm>
          <a:off x="2641645" y="1530325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Collect</a:t>
          </a:r>
          <a:endParaRPr lang="en-GB" sz="1900" kern="1200" dirty="0"/>
        </a:p>
      </dsp:txBody>
      <dsp:txXfrm>
        <a:off x="2641645" y="1530325"/>
        <a:ext cx="809738" cy="809738"/>
      </dsp:txXfrm>
    </dsp:sp>
    <dsp:sp modelId="{81EE6E2D-9D12-4F7B-A93E-9344E47DCF20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4015913"/>
            <a:gd name="adj4" fmla="val 2252317"/>
            <a:gd name="adj5" fmla="val 606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94981-D899-4ABA-887E-A1B5096BF89E}">
      <dsp:nvSpPr>
        <dsp:cNvPr id="0" name=""/>
        <dsp:cNvSpPr/>
      </dsp:nvSpPr>
      <dsp:spPr>
        <a:xfrm>
          <a:off x="1359326" y="2461984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Analyse</a:t>
          </a:r>
          <a:endParaRPr lang="en-GB" sz="1900" kern="1200" dirty="0"/>
        </a:p>
      </dsp:txBody>
      <dsp:txXfrm>
        <a:off x="1359326" y="2461984"/>
        <a:ext cx="809738" cy="809738"/>
      </dsp:txXfrm>
    </dsp:sp>
    <dsp:sp modelId="{0DF14808-6B15-47FE-95F6-B0A955ED25AF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8212057"/>
            <a:gd name="adj4" fmla="val 6448462"/>
            <a:gd name="adj5" fmla="val 606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C8EBF-8684-4915-A1B7-8387BE766B57}">
      <dsp:nvSpPr>
        <dsp:cNvPr id="0" name=""/>
        <dsp:cNvSpPr/>
      </dsp:nvSpPr>
      <dsp:spPr>
        <a:xfrm>
          <a:off x="77008" y="1530325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Publish</a:t>
          </a:r>
          <a:endParaRPr lang="en-GB" sz="1900" kern="1200" dirty="0"/>
        </a:p>
      </dsp:txBody>
      <dsp:txXfrm>
        <a:off x="77008" y="1530325"/>
        <a:ext cx="809738" cy="809738"/>
      </dsp:txXfrm>
    </dsp:sp>
    <dsp:sp modelId="{459AF5A5-79AB-44DB-890D-947808E57917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12299163"/>
            <a:gd name="adj4" fmla="val 10769961"/>
            <a:gd name="adj5" fmla="val 606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4C948-46B5-456C-AC4E-7FB519A1C48F}">
      <dsp:nvSpPr>
        <dsp:cNvPr id="0" name=""/>
        <dsp:cNvSpPr/>
      </dsp:nvSpPr>
      <dsp:spPr>
        <a:xfrm>
          <a:off x="566810" y="22869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Keep</a:t>
          </a:r>
          <a:endParaRPr lang="en-GB" sz="1900" kern="1200" dirty="0"/>
        </a:p>
      </dsp:txBody>
      <dsp:txXfrm>
        <a:off x="566810" y="22869"/>
        <a:ext cx="809738" cy="809738"/>
      </dsp:txXfrm>
    </dsp:sp>
    <dsp:sp modelId="{A3DA6642-7812-4840-80F1-B853274F2CC7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16866897"/>
            <a:gd name="adj4" fmla="val 15197477"/>
            <a:gd name="adj5" fmla="val 606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B4F5A-AD37-445F-BFC9-82E89B010BBC}">
      <dsp:nvSpPr>
        <dsp:cNvPr id="0" name=""/>
        <dsp:cNvSpPr/>
      </dsp:nvSpPr>
      <dsp:spPr>
        <a:xfrm>
          <a:off x="2151843" y="22869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Plan</a:t>
          </a:r>
          <a:endParaRPr lang="en-GB" sz="1900" kern="1200" dirty="0"/>
        </a:p>
      </dsp:txBody>
      <dsp:txXfrm>
        <a:off x="2151843" y="22869"/>
        <a:ext cx="809738" cy="809738"/>
      </dsp:txXfrm>
    </dsp:sp>
    <dsp:sp modelId="{4EF54A51-39E0-497B-83CE-4F369022C180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21294414"/>
            <a:gd name="adj4" fmla="val 19765212"/>
            <a:gd name="adj5" fmla="val 606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75A42-F37F-4A5C-841E-EEAAD9BDD4F5}">
      <dsp:nvSpPr>
        <dsp:cNvPr id="0" name=""/>
        <dsp:cNvSpPr/>
      </dsp:nvSpPr>
      <dsp:spPr>
        <a:xfrm>
          <a:off x="2641645" y="1530325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Collect</a:t>
          </a:r>
          <a:endParaRPr lang="en-GB" sz="1900" kern="1200" dirty="0"/>
        </a:p>
      </dsp:txBody>
      <dsp:txXfrm>
        <a:off x="2641645" y="1530325"/>
        <a:ext cx="809738" cy="809738"/>
      </dsp:txXfrm>
    </dsp:sp>
    <dsp:sp modelId="{81EE6E2D-9D12-4F7B-A93E-9344E47DCF20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4015913"/>
            <a:gd name="adj4" fmla="val 2252317"/>
            <a:gd name="adj5" fmla="val 606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94981-D899-4ABA-887E-A1B5096BF89E}">
      <dsp:nvSpPr>
        <dsp:cNvPr id="0" name=""/>
        <dsp:cNvSpPr/>
      </dsp:nvSpPr>
      <dsp:spPr>
        <a:xfrm>
          <a:off x="1359326" y="2461984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Analyse</a:t>
          </a:r>
          <a:endParaRPr lang="en-GB" sz="1900" kern="1200" dirty="0"/>
        </a:p>
      </dsp:txBody>
      <dsp:txXfrm>
        <a:off x="1359326" y="2461984"/>
        <a:ext cx="809738" cy="809738"/>
      </dsp:txXfrm>
    </dsp:sp>
    <dsp:sp modelId="{0DF14808-6B15-47FE-95F6-B0A955ED25AF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8212057"/>
            <a:gd name="adj4" fmla="val 6448462"/>
            <a:gd name="adj5" fmla="val 606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C8EBF-8684-4915-A1B7-8387BE766B57}">
      <dsp:nvSpPr>
        <dsp:cNvPr id="0" name=""/>
        <dsp:cNvSpPr/>
      </dsp:nvSpPr>
      <dsp:spPr>
        <a:xfrm>
          <a:off x="77008" y="1530325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Publish</a:t>
          </a:r>
          <a:endParaRPr lang="en-GB" sz="1900" kern="1200" dirty="0"/>
        </a:p>
      </dsp:txBody>
      <dsp:txXfrm>
        <a:off x="77008" y="1530325"/>
        <a:ext cx="809738" cy="809738"/>
      </dsp:txXfrm>
    </dsp:sp>
    <dsp:sp modelId="{459AF5A5-79AB-44DB-890D-947808E57917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12299163"/>
            <a:gd name="adj4" fmla="val 10769961"/>
            <a:gd name="adj5" fmla="val 606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4C948-46B5-456C-AC4E-7FB519A1C48F}">
      <dsp:nvSpPr>
        <dsp:cNvPr id="0" name=""/>
        <dsp:cNvSpPr/>
      </dsp:nvSpPr>
      <dsp:spPr>
        <a:xfrm>
          <a:off x="566810" y="22869"/>
          <a:ext cx="809738" cy="809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Keep</a:t>
          </a:r>
          <a:endParaRPr lang="en-GB" sz="1900" kern="1200" dirty="0"/>
        </a:p>
      </dsp:txBody>
      <dsp:txXfrm>
        <a:off x="566810" y="22869"/>
        <a:ext cx="809738" cy="809738"/>
      </dsp:txXfrm>
    </dsp:sp>
    <dsp:sp modelId="{A3DA6642-7812-4840-80F1-B853274F2CC7}">
      <dsp:nvSpPr>
        <dsp:cNvPr id="0" name=""/>
        <dsp:cNvSpPr/>
      </dsp:nvSpPr>
      <dsp:spPr>
        <a:xfrm>
          <a:off x="244829" y="-823"/>
          <a:ext cx="3038733" cy="3038733"/>
        </a:xfrm>
        <a:prstGeom prst="circularArrow">
          <a:avLst>
            <a:gd name="adj1" fmla="val 5196"/>
            <a:gd name="adj2" fmla="val 335625"/>
            <a:gd name="adj3" fmla="val 16866897"/>
            <a:gd name="adj4" fmla="val 15197477"/>
            <a:gd name="adj5" fmla="val 606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0ED4D-C24C-443B-8DE7-7BFA58027581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D4575-FB5A-4FDD-BDD2-1FD2823BE7B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9532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79E886-05C8-4ABD-ADBF-5A46CBD8FA0B}" type="slidenum">
              <a:rPr lang="en-GB" altLang="en-US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alt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1E344-F889-4B78-8251-CFCDF8F8C765}" type="datetimeFigureOut">
              <a:rPr lang="en-GB" smtClean="0"/>
              <a:pPr/>
              <a:t>11/02/2015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0A3E-552E-4640-99E1-1DB2B5BC450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arah.jones@glasgow.ac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c.ac.uk/resourc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Content and coverage of Research Data Management courses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Sarah Jones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Digital Curation Centre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>
                <a:hlinkClick r:id="rId2"/>
              </a:rPr>
              <a:t>sarah.jones@glasgow.ac.uk</a:t>
            </a:r>
            <a:endParaRPr lang="en-GB" dirty="0"/>
          </a:p>
          <a:p>
            <a:pPr fontAlgn="auto">
              <a:spcAft>
                <a:spcPts val="0"/>
              </a:spcAft>
              <a:defRPr/>
            </a:pPr>
            <a:r>
              <a:rPr lang="en-GB" dirty="0"/>
              <a:t>Twitter: </a:t>
            </a:r>
            <a:r>
              <a:rPr lang="en-GB" dirty="0" smtClean="0"/>
              <a:t>@sjDCC</a:t>
            </a:r>
            <a:endParaRPr lang="en-GB" dirty="0"/>
          </a:p>
        </p:txBody>
      </p:sp>
      <p:pic>
        <p:nvPicPr>
          <p:cNvPr id="4" name="Picture 5" descr="DCC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900" y="392113"/>
            <a:ext cx="4038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" y="6162675"/>
            <a:ext cx="152717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8067675" y="5959475"/>
            <a:ext cx="1101725" cy="2746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  <a:defRPr/>
            </a:pPr>
            <a:r>
              <a:rPr lang="en-GB" altLang="en-US" sz="1200" b="1" dirty="0" smtClean="0">
                <a:solidFill>
                  <a:srgbClr val="A6A6A6"/>
                </a:solidFill>
              </a:rPr>
              <a:t>Funded by:</a:t>
            </a:r>
          </a:p>
        </p:txBody>
      </p:sp>
      <p:pic>
        <p:nvPicPr>
          <p:cNvPr id="8" name="Picture 7" descr="Jisc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6413" y="6261100"/>
            <a:ext cx="868362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907704" y="6165304"/>
            <a:ext cx="6048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 smtClean="0"/>
              <a:t>Comparing notes workshop, IDCC, #</a:t>
            </a:r>
            <a:r>
              <a:rPr lang="en-GB" sz="1600" i="1" dirty="0" err="1" smtClean="0"/>
              <a:t>RDMtrain</a:t>
            </a:r>
            <a:endParaRPr lang="en-GB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268412"/>
            <a:ext cx="5904185" cy="1440508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 smtClean="0"/>
              <a:t>Thank you – any questions?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3068638"/>
            <a:ext cx="7127875" cy="33845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sz="2400" dirty="0" smtClean="0">
              <a:solidFill>
                <a:srgbClr val="FC6204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z="2800" dirty="0" smtClean="0"/>
              <a:t>DCC guidance, tools and case studies: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z="2800" dirty="0" smtClean="0">
                <a:hlinkClick r:id="rId3"/>
              </a:rPr>
              <a:t>www.dcc.ac.uk/resources</a:t>
            </a:r>
            <a:endParaRPr lang="en-GB" sz="2800" dirty="0" smtClean="0"/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GB" sz="3600" u="sng" dirty="0">
              <a:solidFill>
                <a:srgbClr val="0096E3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/>
              <a:t>Follow us on </a:t>
            </a:r>
            <a:r>
              <a:rPr lang="en-GB" sz="2800" dirty="0" smtClean="0"/>
              <a:t>twitter: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 </a:t>
            </a:r>
            <a:r>
              <a:rPr lang="en-GB" sz="2800" dirty="0"/>
              <a:t>@digitalcuration and #</a:t>
            </a:r>
            <a:r>
              <a:rPr lang="en-GB" sz="2800" dirty="0" smtClean="0"/>
              <a:t>ukdcc</a:t>
            </a:r>
            <a:endParaRPr lang="en-GB" sz="28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GB" sz="2400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sz="20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GB" sz="2400" dirty="0" smtClean="0"/>
          </a:p>
        </p:txBody>
      </p:sp>
      <p:pic>
        <p:nvPicPr>
          <p:cNvPr id="39940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0"/>
            <a:ext cx="10429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68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What is data management about? What processes are we supporting?</a:t>
            </a:r>
            <a:endParaRPr lang="en-GB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23626629"/>
              </p:ext>
            </p:extLst>
          </p:nvPr>
        </p:nvGraphicFramePr>
        <p:xfrm>
          <a:off x="971600" y="2564904"/>
          <a:ext cx="3528392" cy="3271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Research workflow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547072" y="1268760"/>
            <a:ext cx="3360340" cy="33646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GB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  <a:endParaRPr lang="en-GB" sz="31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2900" dirty="0" smtClean="0"/>
              <a:t>Develop </a:t>
            </a:r>
            <a:r>
              <a:rPr lang="en-GB" sz="2900" dirty="0"/>
              <a:t>ideas</a:t>
            </a:r>
          </a:p>
          <a:p>
            <a:pPr marL="285750" indent="-285750">
              <a:spcAft>
                <a:spcPts val="1200"/>
              </a:spcAft>
            </a:pPr>
            <a:r>
              <a:rPr lang="en-GB" sz="2900" dirty="0" smtClean="0"/>
              <a:t>Seek </a:t>
            </a:r>
            <a:r>
              <a:rPr lang="en-GB" sz="2900" dirty="0"/>
              <a:t>collaborators</a:t>
            </a:r>
          </a:p>
          <a:p>
            <a:pPr marL="285750" indent="-285750">
              <a:spcAft>
                <a:spcPts val="1200"/>
              </a:spcAft>
            </a:pPr>
            <a:r>
              <a:rPr lang="en-GB" sz="2900" dirty="0" smtClean="0"/>
              <a:t>Submit </a:t>
            </a:r>
            <a:r>
              <a:rPr lang="en-GB" sz="2900" dirty="0"/>
              <a:t>grant applications</a:t>
            </a:r>
          </a:p>
          <a:p>
            <a:pPr marL="285750" indent="-285750">
              <a:spcAft>
                <a:spcPts val="1200"/>
              </a:spcAft>
            </a:pPr>
            <a:r>
              <a:rPr lang="en-GB" sz="2900" dirty="0" smtClean="0"/>
              <a:t>Write DMPs</a:t>
            </a:r>
            <a:endParaRPr lang="en-GB" sz="2900" dirty="0"/>
          </a:p>
          <a:p>
            <a:endParaRPr lang="en-GB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5547072" y="1854675"/>
            <a:ext cx="3345408" cy="35806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37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COLLECT</a:t>
            </a:r>
            <a:endParaRPr lang="en-GB" sz="37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3600" dirty="0" smtClean="0"/>
              <a:t>Find existing data </a:t>
            </a:r>
          </a:p>
          <a:p>
            <a:pPr marL="285750" indent="-285750">
              <a:spcAft>
                <a:spcPts val="1200"/>
              </a:spcAft>
            </a:pPr>
            <a:r>
              <a:rPr lang="en-GB" sz="3600" dirty="0" smtClean="0"/>
              <a:t>Develop </a:t>
            </a:r>
            <a:r>
              <a:rPr lang="en-GB" sz="3600" dirty="0"/>
              <a:t>workflow, </a:t>
            </a:r>
            <a:r>
              <a:rPr lang="en-GB" sz="3600" dirty="0" smtClean="0"/>
              <a:t>methodologies…</a:t>
            </a:r>
            <a:endParaRPr lang="en-GB" sz="3600" dirty="0"/>
          </a:p>
          <a:p>
            <a:pPr marL="285750" indent="-285750">
              <a:spcAft>
                <a:spcPts val="1200"/>
              </a:spcAft>
            </a:pPr>
            <a:r>
              <a:rPr lang="en-GB" sz="3600" dirty="0" smtClean="0"/>
              <a:t>Creating data and documentation</a:t>
            </a:r>
          </a:p>
          <a:p>
            <a:pPr marL="285750" indent="-285750">
              <a:spcAft>
                <a:spcPts val="1200"/>
              </a:spcAft>
            </a:pPr>
            <a:r>
              <a:rPr lang="en-GB" sz="3600" dirty="0" smtClean="0"/>
              <a:t>Collaborate</a:t>
            </a:r>
          </a:p>
        </p:txBody>
      </p:sp>
      <p:sp>
        <p:nvSpPr>
          <p:cNvPr id="14" name="Content Placeholder 6"/>
          <p:cNvSpPr txBox="1">
            <a:spLocks/>
          </p:cNvSpPr>
          <p:nvPr/>
        </p:nvSpPr>
        <p:spPr>
          <a:xfrm>
            <a:off x="5524624" y="2420888"/>
            <a:ext cx="3345408" cy="333479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ANALYSE</a:t>
            </a:r>
            <a:endParaRPr lang="en-GB" sz="100" dirty="0" smtClean="0"/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Process, clean and combine data</a:t>
            </a:r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Develop and apply code, visualise…</a:t>
            </a:r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Create &amp; document derived datasets</a:t>
            </a: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5547096" y="3068960"/>
            <a:ext cx="3360340" cy="33843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PUBLISH</a:t>
            </a:r>
            <a:endParaRPr lang="en-GB" sz="100" dirty="0" smtClean="0"/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Understand policy</a:t>
            </a:r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Publish papers</a:t>
            </a:r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Share associated data and code</a:t>
            </a:r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Get PIDs &amp; cite</a:t>
            </a:r>
          </a:p>
          <a:p>
            <a:pPr marL="0" indent="0">
              <a:spcAft>
                <a:spcPts val="1200"/>
              </a:spcAft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5524624" y="3645024"/>
            <a:ext cx="3390304" cy="30218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KEEP</a:t>
            </a:r>
            <a:endParaRPr lang="en-GB" sz="100" dirty="0" smtClean="0"/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Select data</a:t>
            </a:r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Prepare for deposit</a:t>
            </a:r>
          </a:p>
          <a:p>
            <a:pPr marL="285750" indent="-285750">
              <a:spcAft>
                <a:spcPts val="1200"/>
              </a:spcAft>
            </a:pPr>
            <a:r>
              <a:rPr lang="en-GB" dirty="0" smtClean="0"/>
              <a:t>Share openly, under restrictions or not at all (just with self)</a:t>
            </a:r>
          </a:p>
        </p:txBody>
      </p:sp>
    </p:spTree>
    <p:extLst>
      <p:ext uri="{BB962C8B-B14F-4D97-AF65-F5344CB8AC3E}">
        <p14:creationId xmlns:p14="http://schemas.microsoft.com/office/powerpoint/2010/main" val="388262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7284" y="116632"/>
            <a:ext cx="8229600" cy="1143000"/>
          </a:xfrm>
        </p:spPr>
        <p:txBody>
          <a:bodyPr/>
          <a:lstStyle/>
          <a:p>
            <a:r>
              <a:rPr lang="en-GB" dirty="0" smtClean="0"/>
              <a:t>Infrastructure</a:t>
            </a:r>
            <a:endParaRPr lang="en-GB" dirty="0"/>
          </a:p>
        </p:txBody>
      </p:sp>
      <p:sp>
        <p:nvSpPr>
          <p:cNvPr id="17" name="Donut 16"/>
          <p:cNvSpPr/>
          <p:nvPr/>
        </p:nvSpPr>
        <p:spPr>
          <a:xfrm>
            <a:off x="760747" y="1556792"/>
            <a:ext cx="4418509" cy="4346578"/>
          </a:xfrm>
          <a:prstGeom prst="donut">
            <a:avLst>
              <a:gd name="adj" fmla="val 9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40152" y="1844824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Storage</a:t>
            </a:r>
          </a:p>
          <a:p>
            <a:r>
              <a:rPr lang="en-GB" dirty="0" smtClean="0"/>
              <a:t>Access Control?</a:t>
            </a:r>
          </a:p>
          <a:p>
            <a:r>
              <a:rPr lang="en-GB" dirty="0" smtClean="0"/>
              <a:t>Tools and services</a:t>
            </a:r>
          </a:p>
          <a:p>
            <a:r>
              <a:rPr lang="en-GB" dirty="0" smtClean="0"/>
              <a:t>New roles – institutions, publishers…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403648" y="2132856"/>
            <a:ext cx="288032" cy="3600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707904" y="1700808"/>
            <a:ext cx="216024" cy="4320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21092543">
            <a:off x="1929653" y="1583698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Storage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 rot="3132757">
            <a:off x="3884680" y="2382540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Access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 rot="6743111">
            <a:off x="4131047" y="4318335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Tools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 rot="264639">
            <a:off x="1959874" y="5445224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Services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16698317">
            <a:off x="284689" y="3240015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Support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4716016" y="3322152"/>
            <a:ext cx="494432" cy="708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995936" y="5085184"/>
            <a:ext cx="400732" cy="4320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043608" y="4585449"/>
            <a:ext cx="504056" cy="42772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ontent Placeholder 6"/>
          <p:cNvSpPr txBox="1">
            <a:spLocks/>
          </p:cNvSpPr>
          <p:nvPr/>
        </p:nvSpPr>
        <p:spPr>
          <a:xfrm>
            <a:off x="5542036" y="1180327"/>
            <a:ext cx="3360340" cy="26263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STORAGE</a:t>
            </a:r>
            <a:endParaRPr lang="en-GB" sz="26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‘Active’ data storage</a:t>
            </a:r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Archive storage</a:t>
            </a:r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Repositories</a:t>
            </a:r>
          </a:p>
          <a:p>
            <a:endParaRPr lang="en-GB" dirty="0"/>
          </a:p>
        </p:txBody>
      </p:sp>
      <p:sp>
        <p:nvSpPr>
          <p:cNvPr id="32" name="Content Placeholder 6"/>
          <p:cNvSpPr txBox="1">
            <a:spLocks/>
          </p:cNvSpPr>
          <p:nvPr/>
        </p:nvSpPr>
        <p:spPr>
          <a:xfrm>
            <a:off x="5562004" y="1772816"/>
            <a:ext cx="3345408" cy="32403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4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ACCESS</a:t>
            </a:r>
            <a:endParaRPr lang="en-GB" sz="42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4000" dirty="0" smtClean="0"/>
              <a:t>Collaboration across institutions</a:t>
            </a:r>
          </a:p>
          <a:p>
            <a:pPr marL="285750" indent="-285750">
              <a:spcAft>
                <a:spcPts val="1200"/>
              </a:spcAft>
            </a:pPr>
            <a:r>
              <a:rPr lang="en-GB" sz="4000" dirty="0" smtClean="0"/>
              <a:t>Controlled access for sensitive data</a:t>
            </a:r>
          </a:p>
          <a:p>
            <a:pPr marL="285750" indent="-285750">
              <a:spcAft>
                <a:spcPts val="1200"/>
              </a:spcAft>
            </a:pPr>
            <a:r>
              <a:rPr lang="en-GB" sz="4000" dirty="0" smtClean="0"/>
              <a:t>Consent agreements</a:t>
            </a:r>
          </a:p>
        </p:txBody>
      </p:sp>
      <p:sp>
        <p:nvSpPr>
          <p:cNvPr id="33" name="Content Placeholder 6"/>
          <p:cNvSpPr txBox="1">
            <a:spLocks/>
          </p:cNvSpPr>
          <p:nvPr/>
        </p:nvSpPr>
        <p:spPr>
          <a:xfrm>
            <a:off x="5581772" y="2334794"/>
            <a:ext cx="3345408" cy="332558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TOOLS</a:t>
            </a:r>
            <a:endParaRPr lang="en-GB" sz="26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Data analysis</a:t>
            </a:r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Documentation</a:t>
            </a:r>
          </a:p>
          <a:p>
            <a:pPr marL="285750" indent="-285750">
              <a:spcAft>
                <a:spcPts val="1200"/>
              </a:spcAft>
            </a:pPr>
            <a:r>
              <a:rPr lang="en-GB" sz="2400" dirty="0"/>
              <a:t>Licensing</a:t>
            </a:r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Preservation tools</a:t>
            </a:r>
          </a:p>
        </p:txBody>
      </p:sp>
      <p:sp>
        <p:nvSpPr>
          <p:cNvPr id="34" name="Content Placeholder 6"/>
          <p:cNvSpPr txBox="1">
            <a:spLocks/>
          </p:cNvSpPr>
          <p:nvPr/>
        </p:nvSpPr>
        <p:spPr>
          <a:xfrm>
            <a:off x="5619080" y="2943484"/>
            <a:ext cx="3345408" cy="31498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SERVICES</a:t>
            </a:r>
            <a:endParaRPr lang="en-GB" sz="28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2700" dirty="0" smtClean="0"/>
              <a:t>Advisory services</a:t>
            </a:r>
          </a:p>
          <a:p>
            <a:pPr marL="285750" indent="-285750">
              <a:spcAft>
                <a:spcPts val="1200"/>
              </a:spcAft>
            </a:pPr>
            <a:r>
              <a:rPr lang="en-GB" sz="2700" dirty="0" smtClean="0"/>
              <a:t>Cloud services</a:t>
            </a:r>
          </a:p>
          <a:p>
            <a:pPr marL="285750" indent="-285750">
              <a:spcAft>
                <a:spcPts val="1200"/>
              </a:spcAft>
            </a:pPr>
            <a:r>
              <a:rPr lang="en-GB" sz="2700" dirty="0" smtClean="0"/>
              <a:t>Data archives</a:t>
            </a:r>
          </a:p>
          <a:p>
            <a:pPr marL="285750" indent="-285750">
              <a:spcAft>
                <a:spcPts val="1200"/>
              </a:spcAft>
            </a:pPr>
            <a:r>
              <a:rPr lang="en-GB" sz="2700" dirty="0" smtClean="0"/>
              <a:t>DOI registration</a:t>
            </a:r>
          </a:p>
        </p:txBody>
      </p:sp>
      <p:sp>
        <p:nvSpPr>
          <p:cNvPr id="35" name="Content Placeholder 6"/>
          <p:cNvSpPr txBox="1">
            <a:spLocks/>
          </p:cNvSpPr>
          <p:nvPr/>
        </p:nvSpPr>
        <p:spPr>
          <a:xfrm>
            <a:off x="5619080" y="3572148"/>
            <a:ext cx="3345408" cy="32412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SUPPORT</a:t>
            </a:r>
            <a:endParaRPr lang="en-GB" sz="26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Library / IT teams</a:t>
            </a:r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Publishers</a:t>
            </a:r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Research admin</a:t>
            </a:r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Repositories</a:t>
            </a:r>
          </a:p>
        </p:txBody>
      </p:sp>
      <p:graphicFrame>
        <p:nvGraphicFramePr>
          <p:cNvPr id="39" name="Diagram 38"/>
          <p:cNvGraphicFramePr/>
          <p:nvPr>
            <p:extLst>
              <p:ext uri="{D42A27DB-BD31-4B8C-83A1-F6EECF244321}">
                <p14:modId xmlns:p14="http://schemas.microsoft.com/office/powerpoint/2010/main" val="579647758"/>
              </p:ext>
            </p:extLst>
          </p:nvPr>
        </p:nvGraphicFramePr>
        <p:xfrm>
          <a:off x="1187624" y="2276872"/>
          <a:ext cx="3528392" cy="3271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275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7284" y="44624"/>
            <a:ext cx="8229600" cy="1143000"/>
          </a:xfrm>
        </p:spPr>
        <p:txBody>
          <a:bodyPr/>
          <a:lstStyle/>
          <a:p>
            <a:r>
              <a:rPr lang="en-GB" dirty="0" smtClean="0"/>
              <a:t>Governance</a:t>
            </a:r>
            <a:endParaRPr lang="en-GB" dirty="0"/>
          </a:p>
        </p:txBody>
      </p:sp>
      <p:sp>
        <p:nvSpPr>
          <p:cNvPr id="17" name="Donut 16"/>
          <p:cNvSpPr/>
          <p:nvPr/>
        </p:nvSpPr>
        <p:spPr>
          <a:xfrm>
            <a:off x="760747" y="1556792"/>
            <a:ext cx="4418509" cy="4346578"/>
          </a:xfrm>
          <a:prstGeom prst="donut">
            <a:avLst>
              <a:gd name="adj" fmla="val 91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17" idx="1"/>
          </p:cNvCxnSpPr>
          <p:nvPr/>
        </p:nvCxnSpPr>
        <p:spPr>
          <a:xfrm>
            <a:off x="1407823" y="2193334"/>
            <a:ext cx="283857" cy="2995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707904" y="1700808"/>
            <a:ext cx="216024" cy="4320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21092543">
            <a:off x="1929653" y="1583698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Storage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 rot="3132757">
            <a:off x="3884680" y="2382540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Access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 rot="6743111">
            <a:off x="4131047" y="4318335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Tools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 rot="264639">
            <a:off x="1959874" y="5445224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Services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16698317">
            <a:off x="284689" y="3240015"/>
            <a:ext cx="137464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Support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4716016" y="3322152"/>
            <a:ext cx="494432" cy="708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995936" y="5085184"/>
            <a:ext cx="400732" cy="43204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043608" y="4585449"/>
            <a:ext cx="504056" cy="42772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ontent Placeholder 6"/>
          <p:cNvSpPr txBox="1">
            <a:spLocks/>
          </p:cNvSpPr>
          <p:nvPr/>
        </p:nvSpPr>
        <p:spPr>
          <a:xfrm>
            <a:off x="5767436" y="1574042"/>
            <a:ext cx="3216324" cy="36551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3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POLICY</a:t>
            </a:r>
            <a:endParaRPr lang="en-GB" sz="31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2900" dirty="0" smtClean="0"/>
              <a:t>Funder, publisher, uni, govn. policy</a:t>
            </a:r>
          </a:p>
          <a:p>
            <a:pPr marL="285750" indent="-285750">
              <a:spcAft>
                <a:spcPts val="1200"/>
              </a:spcAft>
            </a:pPr>
            <a:r>
              <a:rPr lang="en-GB" sz="2900" dirty="0" smtClean="0"/>
              <a:t>Good research practice guidelines</a:t>
            </a:r>
          </a:p>
          <a:p>
            <a:pPr marL="285750" indent="-285750">
              <a:spcAft>
                <a:spcPts val="1200"/>
              </a:spcAft>
            </a:pPr>
            <a:r>
              <a:rPr lang="en-GB" sz="2900" dirty="0" smtClean="0"/>
              <a:t>Local guidelines</a:t>
            </a:r>
          </a:p>
          <a:p>
            <a:pPr marL="285750" indent="-285750">
              <a:spcAft>
                <a:spcPts val="1200"/>
              </a:spcAft>
            </a:pPr>
            <a:r>
              <a:rPr lang="en-GB" sz="2900" dirty="0" smtClean="0"/>
              <a:t>Audits e.g. MHRA</a:t>
            </a:r>
          </a:p>
          <a:p>
            <a:endParaRPr lang="en-GB" dirty="0"/>
          </a:p>
        </p:txBody>
      </p:sp>
      <p:sp>
        <p:nvSpPr>
          <p:cNvPr id="32" name="Content Placeholder 6"/>
          <p:cNvSpPr txBox="1">
            <a:spLocks/>
          </p:cNvSpPr>
          <p:nvPr/>
        </p:nvSpPr>
        <p:spPr>
          <a:xfrm>
            <a:off x="5763096" y="2204864"/>
            <a:ext cx="3201392" cy="37042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4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STANDARDS</a:t>
            </a:r>
            <a:endParaRPr lang="en-GB" sz="42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4000" dirty="0" smtClean="0"/>
              <a:t>Metadata standards</a:t>
            </a:r>
          </a:p>
          <a:p>
            <a:pPr marL="285750" indent="-285750">
              <a:spcAft>
                <a:spcPts val="1200"/>
              </a:spcAft>
            </a:pPr>
            <a:r>
              <a:rPr lang="en-GB" sz="4000" dirty="0" smtClean="0"/>
              <a:t>Information security &amp; storage</a:t>
            </a:r>
          </a:p>
          <a:p>
            <a:pPr marL="285750" indent="-285750">
              <a:spcAft>
                <a:spcPts val="1200"/>
              </a:spcAft>
            </a:pPr>
            <a:r>
              <a:rPr lang="en-GB" sz="4000" dirty="0" smtClean="0"/>
              <a:t>Established methodologies / protocols</a:t>
            </a:r>
          </a:p>
          <a:p>
            <a:pPr marL="285750" indent="-285750">
              <a:spcAft>
                <a:spcPts val="1200"/>
              </a:spcAft>
            </a:pPr>
            <a:endParaRPr lang="en-GB" sz="4000" dirty="0" smtClean="0"/>
          </a:p>
          <a:p>
            <a:pPr marL="285750" indent="-285750">
              <a:spcAft>
                <a:spcPts val="1200"/>
              </a:spcAft>
            </a:pPr>
            <a:endParaRPr lang="en-GB" sz="4000" dirty="0" smtClean="0"/>
          </a:p>
          <a:p>
            <a:pPr marL="285750" indent="-285750">
              <a:spcAft>
                <a:spcPts val="1200"/>
              </a:spcAft>
            </a:pPr>
            <a:endParaRPr lang="en-GB" sz="4000" dirty="0" smtClean="0"/>
          </a:p>
        </p:txBody>
      </p:sp>
      <p:sp>
        <p:nvSpPr>
          <p:cNvPr id="33" name="Content Placeholder 6"/>
          <p:cNvSpPr txBox="1">
            <a:spLocks/>
          </p:cNvSpPr>
          <p:nvPr/>
        </p:nvSpPr>
        <p:spPr>
          <a:xfrm>
            <a:off x="5741292" y="2856838"/>
            <a:ext cx="3216324" cy="35275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r>
              <a:rPr lang="en-GB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DISCIPLINE</a:t>
            </a:r>
            <a:endParaRPr lang="en-GB" sz="2600" dirty="0" smtClean="0"/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Community norms</a:t>
            </a:r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Accepted formats</a:t>
            </a:r>
          </a:p>
          <a:p>
            <a:pPr marL="285750" indent="-285750">
              <a:spcAft>
                <a:spcPts val="1200"/>
              </a:spcAft>
            </a:pPr>
            <a:r>
              <a:rPr lang="en-GB" sz="2500" dirty="0" smtClean="0"/>
              <a:t>Main repositories or databases to be used</a:t>
            </a:r>
          </a:p>
        </p:txBody>
      </p:sp>
      <p:graphicFrame>
        <p:nvGraphicFramePr>
          <p:cNvPr id="39" name="Diagram 38"/>
          <p:cNvGraphicFramePr/>
          <p:nvPr>
            <p:extLst>
              <p:ext uri="{D42A27DB-BD31-4B8C-83A1-F6EECF244321}">
                <p14:modId xmlns:p14="http://schemas.microsoft.com/office/powerpoint/2010/main" val="2816676105"/>
              </p:ext>
            </p:extLst>
          </p:nvPr>
        </p:nvGraphicFramePr>
        <p:xfrm>
          <a:off x="1187624" y="2276872"/>
          <a:ext cx="3528392" cy="3271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Donut 22"/>
          <p:cNvSpPr/>
          <p:nvPr/>
        </p:nvSpPr>
        <p:spPr>
          <a:xfrm>
            <a:off x="251520" y="1052736"/>
            <a:ext cx="5400600" cy="5328592"/>
          </a:xfrm>
          <a:prstGeom prst="donut">
            <a:avLst>
              <a:gd name="adj" fmla="val 7384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rot="21092543">
            <a:off x="1622273" y="1114822"/>
            <a:ext cx="15182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Policy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 rot="6941920">
            <a:off x="4455560" y="4482348"/>
            <a:ext cx="15182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Standards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 rot="14443291">
            <a:off x="38151" y="4781014"/>
            <a:ext cx="15182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Discipline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4396669" y="1624406"/>
            <a:ext cx="319347" cy="44482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455876" y="5877272"/>
            <a:ext cx="126014" cy="5040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67544" y="2471789"/>
            <a:ext cx="504465" cy="2592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66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this tell 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800" dirty="0" smtClean="0"/>
              <a:t>What may seem a simple set of processes isn’t</a:t>
            </a:r>
          </a:p>
          <a:p>
            <a:pPr>
              <a:lnSpc>
                <a:spcPct val="150000"/>
              </a:lnSpc>
            </a:pPr>
            <a:r>
              <a:rPr lang="en-GB" sz="2800" dirty="0" smtClean="0"/>
              <a:t>There are diverse pathways through</a:t>
            </a:r>
          </a:p>
          <a:p>
            <a:pPr>
              <a:lnSpc>
                <a:spcPct val="150000"/>
              </a:lnSpc>
            </a:pPr>
            <a:r>
              <a:rPr lang="en-GB" sz="2800" dirty="0" smtClean="0"/>
              <a:t>Different policy &amp; process dependent on context</a:t>
            </a:r>
          </a:p>
          <a:p>
            <a:pPr>
              <a:lnSpc>
                <a:spcPct val="150000"/>
              </a:lnSpc>
            </a:pPr>
            <a:r>
              <a:rPr lang="en-GB" sz="2800" dirty="0" smtClean="0"/>
              <a:t>But </a:t>
            </a:r>
            <a:r>
              <a:rPr lang="en-GB" sz="2800" dirty="0" smtClean="0"/>
              <a:t>there are some common themes…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85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</a:t>
            </a:r>
            <a:r>
              <a:rPr lang="en-GB" dirty="0" smtClean="0"/>
              <a:t>themes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is data?</a:t>
            </a:r>
          </a:p>
          <a:p>
            <a:r>
              <a:rPr lang="en-GB" dirty="0" smtClean="0"/>
              <a:t>Roles and responsibilities</a:t>
            </a:r>
          </a:p>
          <a:p>
            <a:r>
              <a:rPr lang="en-GB" dirty="0"/>
              <a:t>Policy</a:t>
            </a:r>
          </a:p>
          <a:p>
            <a:r>
              <a:rPr lang="en-GB" dirty="0" smtClean="0"/>
              <a:t>Data management</a:t>
            </a:r>
          </a:p>
          <a:p>
            <a:r>
              <a:rPr lang="en-GB" dirty="0" smtClean="0"/>
              <a:t>Data sharing</a:t>
            </a:r>
          </a:p>
          <a:p>
            <a:r>
              <a:rPr lang="en-GB" dirty="0" smtClean="0"/>
              <a:t>DMPs</a:t>
            </a:r>
          </a:p>
          <a:p>
            <a:r>
              <a:rPr lang="en-GB" dirty="0"/>
              <a:t>Tools and services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872" y="1556792"/>
            <a:ext cx="4038600" cy="4525963"/>
          </a:xfrm>
        </p:spPr>
        <p:txBody>
          <a:bodyPr>
            <a:normAutofit/>
          </a:bodyPr>
          <a:lstStyle/>
          <a:p>
            <a:r>
              <a:rPr lang="en-GB" dirty="0"/>
              <a:t>Storage</a:t>
            </a:r>
          </a:p>
          <a:p>
            <a:r>
              <a:rPr lang="en-GB" dirty="0" smtClean="0"/>
              <a:t>Access</a:t>
            </a:r>
          </a:p>
          <a:p>
            <a:r>
              <a:rPr lang="en-GB" dirty="0" smtClean="0"/>
              <a:t>Ethics</a:t>
            </a:r>
            <a:endParaRPr lang="en-GB" dirty="0"/>
          </a:p>
          <a:p>
            <a:r>
              <a:rPr lang="en-GB" dirty="0"/>
              <a:t>Publishing</a:t>
            </a:r>
          </a:p>
          <a:p>
            <a:r>
              <a:rPr lang="en-GB" dirty="0"/>
              <a:t>Preservation</a:t>
            </a:r>
          </a:p>
          <a:p>
            <a:r>
              <a:rPr lang="en-GB" dirty="0"/>
              <a:t>Citation</a:t>
            </a:r>
          </a:p>
          <a:p>
            <a:r>
              <a:rPr lang="en-GB" dirty="0"/>
              <a:t>Licensing</a:t>
            </a:r>
          </a:p>
          <a:p>
            <a:r>
              <a:rPr lang="en-GB" dirty="0" smtClean="0"/>
              <a:t>…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49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38" y="260648"/>
            <a:ext cx="8229600" cy="1143000"/>
          </a:xfrm>
        </p:spPr>
        <p:txBody>
          <a:bodyPr/>
          <a:lstStyle/>
          <a:p>
            <a:r>
              <a:rPr lang="en-GB" dirty="0" smtClean="0"/>
              <a:t>Course comparisons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1872208" cy="5069160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000" b="1" dirty="0" smtClean="0"/>
              <a:t>RDMRose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800" dirty="0" smtClean="0"/>
              <a:t>Intro &amp; roles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800" dirty="0" smtClean="0"/>
              <a:t>Policy &amp; practice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800" dirty="0" smtClean="0"/>
              <a:t>Lifecycle &amp; DMPs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800" dirty="0" smtClean="0"/>
              <a:t>Support landscape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800" dirty="0" smtClean="0"/>
              <a:t>(Open) data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800" dirty="0" smtClean="0"/>
              <a:t>RDM, repositories, metadata &amp; citation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800" dirty="0" smtClean="0"/>
              <a:t>Case study &amp; job descriptions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800" dirty="0" smtClean="0"/>
              <a:t>Roles &amp; responsibilities. Reflecton.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297960" y="1484784"/>
            <a:ext cx="1810544" cy="48245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000" b="1" dirty="0"/>
              <a:t>Essentials 4 data </a:t>
            </a:r>
            <a:r>
              <a:rPr lang="en-GB" sz="2000" b="1" dirty="0" smtClean="0"/>
              <a:t>support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900" dirty="0"/>
              <a:t>Definitions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900" dirty="0" smtClean="0"/>
              <a:t>Planning</a:t>
            </a:r>
            <a:endParaRPr lang="en-GB" sz="1900" dirty="0"/>
          </a:p>
          <a:p>
            <a:pPr marL="0" indent="0">
              <a:spcAft>
                <a:spcPts val="600"/>
              </a:spcAft>
              <a:buNone/>
            </a:pPr>
            <a:r>
              <a:rPr lang="en-GB" sz="1900" dirty="0"/>
              <a:t>Collecting, describing &amp; storing </a:t>
            </a:r>
            <a:r>
              <a:rPr lang="en-GB" sz="1900" dirty="0" smtClean="0"/>
              <a:t>data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900" dirty="0" smtClean="0"/>
              <a:t>Archive, publish, cite data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900" dirty="0" smtClean="0"/>
              <a:t>Policy, practice, licensing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1900" dirty="0" smtClean="0"/>
              <a:t>Data support, roles, case studies</a:t>
            </a:r>
            <a:endParaRPr lang="en-GB" sz="1900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1567333"/>
            <a:ext cx="144016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/>
              <a:t>SupportDM</a:t>
            </a:r>
          </a:p>
          <a:p>
            <a:pPr>
              <a:spcAft>
                <a:spcPts val="600"/>
              </a:spcAft>
            </a:pPr>
            <a:r>
              <a:rPr lang="en-GB" dirty="0"/>
              <a:t>Intro to </a:t>
            </a:r>
            <a:r>
              <a:rPr lang="en-GB" dirty="0" smtClean="0"/>
              <a:t>data &amp; RDM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dirty="0" smtClean="0"/>
              <a:t>Supporting researchers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dirty="0"/>
              <a:t>DMPs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What to keep and why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dirty="0" smtClean="0"/>
              <a:t>Cataloguing data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dirty="0" smtClean="0"/>
              <a:t>Data sharing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1551484"/>
            <a:ext cx="1728192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/>
              <a:t>RDM Support</a:t>
            </a:r>
          </a:p>
          <a:p>
            <a:pPr>
              <a:spcAft>
                <a:spcPts val="600"/>
              </a:spcAft>
            </a:pPr>
            <a:r>
              <a:rPr lang="en-GB" dirty="0"/>
              <a:t>Intro </a:t>
            </a:r>
            <a:r>
              <a:rPr lang="en-GB" dirty="0" smtClean="0"/>
              <a:t>to RDM</a:t>
            </a:r>
          </a:p>
          <a:p>
            <a:pPr>
              <a:spcAft>
                <a:spcPts val="600"/>
              </a:spcAft>
            </a:pPr>
            <a:r>
              <a:rPr lang="en-GB" dirty="0"/>
              <a:t>Data &amp; services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DMPs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dirty="0" smtClean="0"/>
              <a:t>Data storage &amp; </a:t>
            </a:r>
            <a:r>
              <a:rPr lang="en-GB" dirty="0"/>
              <a:t>retention</a:t>
            </a:r>
          </a:p>
          <a:p>
            <a:pPr>
              <a:spcAft>
                <a:spcPts val="600"/>
              </a:spcAft>
            </a:pPr>
            <a:r>
              <a:rPr lang="en-GB" dirty="0"/>
              <a:t>Data </a:t>
            </a:r>
            <a:r>
              <a:rPr lang="en-GB" dirty="0" smtClean="0"/>
              <a:t>description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dirty="0"/>
              <a:t>Rules </a:t>
            </a:r>
            <a:r>
              <a:rPr lang="en-GB" dirty="0" smtClean="0"/>
              <a:t>on research </a:t>
            </a:r>
            <a:r>
              <a:rPr lang="en-GB" dirty="0"/>
              <a:t>data</a:t>
            </a:r>
          </a:p>
          <a:p>
            <a:pPr>
              <a:spcAft>
                <a:spcPts val="600"/>
              </a:spcAft>
            </a:pPr>
            <a:r>
              <a:rPr lang="en-GB" dirty="0"/>
              <a:t>Data sharing and </a:t>
            </a:r>
            <a:r>
              <a:rPr lang="en-GB" dirty="0" smtClean="0"/>
              <a:t>reuse</a:t>
            </a:r>
            <a:endParaRPr lang="en-GB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057600" y="1567333"/>
            <a:ext cx="166652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GB" sz="2000" b="1" dirty="0" smtClean="0"/>
              <a:t>DIY Kit</a:t>
            </a:r>
          </a:p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GB" sz="1800" dirty="0" smtClean="0"/>
              <a:t>Research data explained</a:t>
            </a:r>
          </a:p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GB" sz="1800" dirty="0" smtClean="0"/>
              <a:t>DMPs</a:t>
            </a:r>
            <a:endParaRPr lang="en-GB" sz="1800" dirty="0"/>
          </a:p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GB" sz="1800" dirty="0"/>
              <a:t>Documentation</a:t>
            </a:r>
          </a:p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GB" sz="1800" dirty="0"/>
              <a:t>Storage &amp; </a:t>
            </a:r>
            <a:r>
              <a:rPr lang="en-GB" sz="1800" dirty="0" smtClean="0"/>
              <a:t>security</a:t>
            </a:r>
          </a:p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GB" sz="1800" dirty="0" smtClean="0"/>
              <a:t>Ethics &amp; copyright</a:t>
            </a:r>
          </a:p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GB" sz="1800" dirty="0" smtClean="0"/>
              <a:t>Data sharing</a:t>
            </a:r>
          </a:p>
          <a:p>
            <a:pPr marL="0" indent="0">
              <a:spcAft>
                <a:spcPts val="600"/>
              </a:spcAft>
              <a:buFont typeface="Arial" pitchFamily="34" charset="0"/>
              <a:buNone/>
            </a:pPr>
            <a:r>
              <a:rPr lang="en-GB" sz="1800" dirty="0" smtClean="0"/>
              <a:t>Case study</a:t>
            </a:r>
            <a:endParaRPr lang="en-GB" sz="1800" dirty="0"/>
          </a:p>
        </p:txBody>
      </p:sp>
      <p:grpSp>
        <p:nvGrpSpPr>
          <p:cNvPr id="70" name="Group 69"/>
          <p:cNvGrpSpPr/>
          <p:nvPr/>
        </p:nvGrpSpPr>
        <p:grpSpPr>
          <a:xfrm>
            <a:off x="179512" y="1955664"/>
            <a:ext cx="8424936" cy="3837738"/>
            <a:chOff x="179512" y="1955664"/>
            <a:chExt cx="8424936" cy="3837738"/>
          </a:xfrm>
        </p:grpSpPr>
        <p:grpSp>
          <p:nvGrpSpPr>
            <p:cNvPr id="56" name="Group 55"/>
            <p:cNvGrpSpPr/>
            <p:nvPr/>
          </p:nvGrpSpPr>
          <p:grpSpPr>
            <a:xfrm>
              <a:off x="179512" y="1955664"/>
              <a:ext cx="8424936" cy="1977392"/>
              <a:chOff x="179512" y="1955664"/>
              <a:chExt cx="8424936" cy="1977392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827584" y="3573016"/>
                <a:ext cx="720080" cy="36004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>
                <a:off x="179512" y="1955664"/>
                <a:ext cx="8424936" cy="825264"/>
                <a:chOff x="179512" y="1955664"/>
                <a:chExt cx="8424936" cy="825264"/>
              </a:xfrm>
            </p:grpSpPr>
            <p:grpSp>
              <p:nvGrpSpPr>
                <p:cNvPr id="53" name="Group 52"/>
                <p:cNvGrpSpPr/>
                <p:nvPr/>
              </p:nvGrpSpPr>
              <p:grpSpPr>
                <a:xfrm>
                  <a:off x="179512" y="1955664"/>
                  <a:ext cx="8424936" cy="825264"/>
                  <a:chOff x="179512" y="1955664"/>
                  <a:chExt cx="8424936" cy="825264"/>
                </a:xfrm>
              </p:grpSpPr>
              <p:sp>
                <p:nvSpPr>
                  <p:cNvPr id="9" name="Oval 8"/>
                  <p:cNvSpPr/>
                  <p:nvPr/>
                </p:nvSpPr>
                <p:spPr>
                  <a:xfrm>
                    <a:off x="179512" y="2060848"/>
                    <a:ext cx="1368152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" name="Oval 16"/>
                  <p:cNvSpPr/>
                  <p:nvPr/>
                </p:nvSpPr>
                <p:spPr>
                  <a:xfrm>
                    <a:off x="2130128" y="1988096"/>
                    <a:ext cx="1505768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" name="Oval 17"/>
                  <p:cNvSpPr/>
                  <p:nvPr/>
                </p:nvSpPr>
                <p:spPr>
                  <a:xfrm>
                    <a:off x="5591820" y="1955664"/>
                    <a:ext cx="1440160" cy="6092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Oval 18"/>
                  <p:cNvSpPr/>
                  <p:nvPr/>
                </p:nvSpPr>
                <p:spPr>
                  <a:xfrm>
                    <a:off x="7308304" y="2115952"/>
                    <a:ext cx="1296144" cy="36004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3923928" y="1955664"/>
                    <a:ext cx="1607592" cy="82526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2" name="Oval 21"/>
                <p:cNvSpPr/>
                <p:nvPr/>
              </p:nvSpPr>
              <p:spPr>
                <a:xfrm>
                  <a:off x="2133204" y="2319152"/>
                  <a:ext cx="720080" cy="3600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67" name="TextBox 66"/>
            <p:cNvSpPr txBox="1"/>
            <p:nvPr/>
          </p:nvSpPr>
          <p:spPr>
            <a:xfrm>
              <a:off x="2162548" y="5424070"/>
              <a:ext cx="104731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Intros</a:t>
              </a:r>
              <a:endParaRPr lang="en-GB" b="1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51520" y="2420888"/>
            <a:ext cx="7848872" cy="3888432"/>
            <a:chOff x="251520" y="2420888"/>
            <a:chExt cx="7848872" cy="3888432"/>
          </a:xfrm>
        </p:grpSpPr>
        <p:grpSp>
          <p:nvGrpSpPr>
            <p:cNvPr id="63" name="Group 62"/>
            <p:cNvGrpSpPr/>
            <p:nvPr/>
          </p:nvGrpSpPr>
          <p:grpSpPr>
            <a:xfrm>
              <a:off x="251520" y="2420888"/>
              <a:ext cx="7848872" cy="2494918"/>
              <a:chOff x="251520" y="2420888"/>
              <a:chExt cx="7848872" cy="2494918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251520" y="2420888"/>
                <a:ext cx="684076" cy="360040"/>
              </a:xfrm>
              <a:prstGeom prst="ellipse">
                <a:avLst/>
              </a:prstGeom>
              <a:noFill/>
              <a:ln>
                <a:solidFill>
                  <a:srgbClr val="CCFF33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2123728" y="3979142"/>
                <a:ext cx="1080120" cy="601986"/>
              </a:xfrm>
              <a:prstGeom prst="ellipse">
                <a:avLst/>
              </a:prstGeom>
              <a:noFill/>
              <a:ln>
                <a:solidFill>
                  <a:srgbClr val="CCFF33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7289428" y="4581128"/>
                <a:ext cx="810964" cy="334678"/>
              </a:xfrm>
              <a:prstGeom prst="ellipse">
                <a:avLst/>
              </a:prstGeom>
              <a:noFill/>
              <a:ln>
                <a:solidFill>
                  <a:srgbClr val="CCFF33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1737928" y="5939988"/>
              <a:ext cx="7804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CCFF33"/>
                  </a:solidFill>
                </a:rPr>
                <a:t>Policy</a:t>
              </a:r>
              <a:endParaRPr lang="en-GB" b="1" dirty="0">
                <a:solidFill>
                  <a:srgbClr val="CCFF33"/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1259632" y="2499172"/>
            <a:ext cx="7128792" cy="4251488"/>
            <a:chOff x="1259632" y="2499172"/>
            <a:chExt cx="7128792" cy="4251488"/>
          </a:xfrm>
        </p:grpSpPr>
        <p:grpSp>
          <p:nvGrpSpPr>
            <p:cNvPr id="50" name="Group 49"/>
            <p:cNvGrpSpPr/>
            <p:nvPr/>
          </p:nvGrpSpPr>
          <p:grpSpPr>
            <a:xfrm>
              <a:off x="1259632" y="2499172"/>
              <a:ext cx="7128792" cy="1064062"/>
              <a:chOff x="1259632" y="2499172"/>
              <a:chExt cx="7128792" cy="1064062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1259632" y="2780928"/>
                <a:ext cx="720080" cy="360040"/>
              </a:xfrm>
              <a:prstGeom prst="ellipse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158356" y="2600908"/>
                <a:ext cx="720080" cy="360040"/>
              </a:xfrm>
              <a:prstGeom prst="ellipse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4068812" y="2679192"/>
                <a:ext cx="720080" cy="360040"/>
              </a:xfrm>
              <a:prstGeom prst="ellipse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24128" y="3203194"/>
                <a:ext cx="720080" cy="360040"/>
              </a:xfrm>
              <a:prstGeom prst="ellipse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7283624" y="2499172"/>
                <a:ext cx="1104800" cy="360040"/>
              </a:xfrm>
              <a:prstGeom prst="ellipse">
                <a:avLst/>
              </a:prstGeom>
              <a:noFill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1979712" y="6381328"/>
              <a:ext cx="9258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6"/>
                  </a:solidFill>
                </a:rPr>
                <a:t>DMPs</a:t>
              </a:r>
              <a:endParaRPr lang="en-GB" b="1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31912" y="3097076"/>
            <a:ext cx="8056512" cy="3077520"/>
            <a:chOff x="331912" y="3097076"/>
            <a:chExt cx="8056512" cy="3077520"/>
          </a:xfrm>
        </p:grpSpPr>
        <p:grpSp>
          <p:nvGrpSpPr>
            <p:cNvPr id="33" name="Group 32"/>
            <p:cNvGrpSpPr/>
            <p:nvPr/>
          </p:nvGrpSpPr>
          <p:grpSpPr>
            <a:xfrm>
              <a:off x="331912" y="3097076"/>
              <a:ext cx="8056512" cy="1772084"/>
              <a:chOff x="331912" y="3097076"/>
              <a:chExt cx="8056512" cy="1772084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331912" y="4221088"/>
                <a:ext cx="927720" cy="360040"/>
              </a:xfrm>
              <a:prstGeom prst="ellipse">
                <a:avLst/>
              </a:prstGeom>
              <a:noFill/>
              <a:ln>
                <a:solidFill>
                  <a:srgbClr val="00FFFF"/>
                </a:solidFill>
                <a:prstDash val="soli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109888" y="3619102"/>
                <a:ext cx="1742032" cy="360040"/>
              </a:xfrm>
              <a:prstGeom prst="ellipse">
                <a:avLst/>
              </a:prstGeom>
              <a:noFill/>
              <a:ln>
                <a:solidFill>
                  <a:srgbClr val="00FFFF"/>
                </a:solidFill>
                <a:prstDash val="soli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4012704" y="3097076"/>
                <a:ext cx="1639416" cy="360040"/>
              </a:xfrm>
              <a:prstGeom prst="ellipse">
                <a:avLst/>
              </a:prstGeom>
              <a:noFill/>
              <a:ln>
                <a:solidFill>
                  <a:srgbClr val="00FFFF"/>
                </a:solidFill>
                <a:prstDash val="soli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5531520" y="4221088"/>
                <a:ext cx="1560760" cy="648072"/>
              </a:xfrm>
              <a:prstGeom prst="ellipse">
                <a:avLst/>
              </a:prstGeom>
              <a:noFill/>
              <a:ln>
                <a:solidFill>
                  <a:srgbClr val="00FFFF"/>
                </a:solidFill>
                <a:prstDash val="soli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7289428" y="3212976"/>
                <a:ext cx="1098996" cy="360040"/>
              </a:xfrm>
              <a:prstGeom prst="ellipse">
                <a:avLst/>
              </a:prstGeom>
              <a:noFill/>
              <a:ln w="19050">
                <a:solidFill>
                  <a:srgbClr val="00FFFF"/>
                </a:solidFill>
                <a:prstDash val="soli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2663788" y="5805264"/>
              <a:ext cx="134891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00FFFF"/>
                  </a:solidFill>
                </a:rPr>
                <a:t>Description</a:t>
              </a:r>
              <a:endParaRPr lang="en-GB" b="1" dirty="0">
                <a:solidFill>
                  <a:srgbClr val="00FFFF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222624" y="3039232"/>
            <a:ext cx="5877768" cy="3569545"/>
            <a:chOff x="2222624" y="3039232"/>
            <a:chExt cx="5877768" cy="3569545"/>
          </a:xfrm>
        </p:grpSpPr>
        <p:grpSp>
          <p:nvGrpSpPr>
            <p:cNvPr id="55" name="Group 54"/>
            <p:cNvGrpSpPr/>
            <p:nvPr/>
          </p:nvGrpSpPr>
          <p:grpSpPr>
            <a:xfrm>
              <a:off x="2222624" y="3039232"/>
              <a:ext cx="5877768" cy="821816"/>
              <a:chOff x="2222624" y="3039232"/>
              <a:chExt cx="5877768" cy="821816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2222624" y="3039232"/>
                <a:ext cx="1269256" cy="366606"/>
              </a:xfrm>
              <a:prstGeom prst="ellipse">
                <a:avLst/>
              </a:prstGeom>
              <a:noFill/>
              <a:ln>
                <a:solidFill>
                  <a:srgbClr val="E920F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95936" y="3563234"/>
                <a:ext cx="894928" cy="267080"/>
              </a:xfrm>
              <a:prstGeom prst="ellipse">
                <a:avLst/>
              </a:prstGeom>
              <a:noFill/>
              <a:ln>
                <a:solidFill>
                  <a:srgbClr val="E920F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7308304" y="3501008"/>
                <a:ext cx="792088" cy="360040"/>
              </a:xfrm>
              <a:prstGeom prst="ellipse">
                <a:avLst/>
              </a:prstGeom>
              <a:noFill/>
              <a:ln>
                <a:solidFill>
                  <a:srgbClr val="E920F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5" name="TextBox 74"/>
            <p:cNvSpPr txBox="1"/>
            <p:nvPr/>
          </p:nvSpPr>
          <p:spPr>
            <a:xfrm>
              <a:off x="2926060" y="6239445"/>
              <a:ext cx="9258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E920F8"/>
                  </a:solidFill>
                </a:rPr>
                <a:t>Storage</a:t>
              </a:r>
              <a:endParaRPr lang="en-GB" b="1" dirty="0">
                <a:solidFill>
                  <a:srgbClr val="E920F8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55216" y="4856542"/>
            <a:ext cx="8708950" cy="1892029"/>
            <a:chOff x="255216" y="4856542"/>
            <a:chExt cx="8708950" cy="1892029"/>
          </a:xfrm>
        </p:grpSpPr>
        <p:grpSp>
          <p:nvGrpSpPr>
            <p:cNvPr id="62" name="Group 61"/>
            <p:cNvGrpSpPr/>
            <p:nvPr/>
          </p:nvGrpSpPr>
          <p:grpSpPr>
            <a:xfrm>
              <a:off x="255216" y="4856542"/>
              <a:ext cx="8231382" cy="1322665"/>
              <a:chOff x="255216" y="4856542"/>
              <a:chExt cx="8231382" cy="1322665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255216" y="4856542"/>
                <a:ext cx="968908" cy="423664"/>
              </a:xfrm>
              <a:prstGeom prst="ellipse">
                <a:avLst/>
              </a:prstGeom>
              <a:noFill/>
              <a:ln>
                <a:solidFill>
                  <a:srgbClr val="121CE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4057600" y="5220774"/>
                <a:ext cx="1162472" cy="423664"/>
              </a:xfrm>
              <a:prstGeom prst="ellipse">
                <a:avLst/>
              </a:prstGeom>
              <a:noFill/>
              <a:ln>
                <a:solidFill>
                  <a:srgbClr val="121CE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Oval 60"/>
              <p:cNvSpPr/>
              <p:nvPr/>
            </p:nvSpPr>
            <p:spPr>
              <a:xfrm rot="19997025">
                <a:off x="7277717" y="5676457"/>
                <a:ext cx="1208881" cy="502750"/>
              </a:xfrm>
              <a:prstGeom prst="ellipse">
                <a:avLst/>
              </a:prstGeom>
              <a:noFill/>
              <a:ln>
                <a:solidFill>
                  <a:srgbClr val="121CE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7549604" y="6379239"/>
              <a:ext cx="1414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121CE4"/>
                  </a:solidFill>
                </a:rPr>
                <a:t>Case studies</a:t>
              </a:r>
              <a:endParaRPr lang="en-GB" b="1" dirty="0">
                <a:solidFill>
                  <a:srgbClr val="121CE4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79512" y="5489612"/>
            <a:ext cx="7798296" cy="1255891"/>
            <a:chOff x="179512" y="5489612"/>
            <a:chExt cx="7798296" cy="1255891"/>
          </a:xfrm>
        </p:grpSpPr>
        <p:grpSp>
          <p:nvGrpSpPr>
            <p:cNvPr id="66" name="Group 65"/>
            <p:cNvGrpSpPr/>
            <p:nvPr/>
          </p:nvGrpSpPr>
          <p:grpSpPr>
            <a:xfrm>
              <a:off x="179512" y="5489612"/>
              <a:ext cx="7798296" cy="603684"/>
              <a:chOff x="179512" y="5489612"/>
              <a:chExt cx="7798296" cy="60368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79512" y="5517232"/>
                <a:ext cx="1512168" cy="576064"/>
              </a:xfrm>
              <a:prstGeom prst="ellipse">
                <a:avLst/>
              </a:prstGeom>
              <a:noFill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7257728" y="5489612"/>
                <a:ext cx="720080" cy="360040"/>
              </a:xfrm>
              <a:prstGeom prst="ellipse">
                <a:avLst/>
              </a:prstGeom>
              <a:noFill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6233740" y="6376171"/>
              <a:ext cx="910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3"/>
                  </a:solidFill>
                </a:rPr>
                <a:t>Roles</a:t>
              </a:r>
              <a:endParaRPr lang="en-GB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518396" y="4084748"/>
            <a:ext cx="5870028" cy="2224572"/>
            <a:chOff x="2518396" y="4084748"/>
            <a:chExt cx="5870028" cy="2224572"/>
          </a:xfrm>
        </p:grpSpPr>
        <p:grpSp>
          <p:nvGrpSpPr>
            <p:cNvPr id="64" name="Group 63"/>
            <p:cNvGrpSpPr/>
            <p:nvPr/>
          </p:nvGrpSpPr>
          <p:grpSpPr>
            <a:xfrm>
              <a:off x="2518396" y="4084748"/>
              <a:ext cx="5870028" cy="1152884"/>
              <a:chOff x="2518396" y="4084748"/>
              <a:chExt cx="5870028" cy="1152884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3995936" y="4149080"/>
                <a:ext cx="1152128" cy="702030"/>
              </a:xfrm>
              <a:prstGeom prst="ellips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7297960" y="4877592"/>
                <a:ext cx="1090464" cy="360040"/>
              </a:xfrm>
              <a:prstGeom prst="ellips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2518396" y="4084748"/>
                <a:ext cx="1055836" cy="578470"/>
              </a:xfrm>
              <a:prstGeom prst="ellips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4068812" y="5939988"/>
              <a:ext cx="1295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00B0F0"/>
                  </a:solidFill>
                </a:rPr>
                <a:t>Legal issues</a:t>
              </a:r>
              <a:endParaRPr lang="en-GB" b="1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10294" y="3573016"/>
            <a:ext cx="8253872" cy="3220427"/>
            <a:chOff x="710294" y="3573016"/>
            <a:chExt cx="8253872" cy="3220427"/>
          </a:xfrm>
        </p:grpSpPr>
        <p:grpSp>
          <p:nvGrpSpPr>
            <p:cNvPr id="65" name="Group 64"/>
            <p:cNvGrpSpPr/>
            <p:nvPr/>
          </p:nvGrpSpPr>
          <p:grpSpPr>
            <a:xfrm>
              <a:off x="710294" y="3573016"/>
              <a:ext cx="8253872" cy="1687176"/>
              <a:chOff x="710294" y="3573016"/>
              <a:chExt cx="8253872" cy="1687176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4068812" y="4851110"/>
                <a:ext cx="1079252" cy="36004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2222624" y="4620462"/>
                <a:ext cx="1125240" cy="590688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5714876" y="4761148"/>
                <a:ext cx="1377404" cy="49904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7276480" y="3830314"/>
                <a:ext cx="1687686" cy="508868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710294" y="3979142"/>
                <a:ext cx="1269417" cy="36004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5652120" y="3573016"/>
                <a:ext cx="1512168" cy="601986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4080086" y="6424111"/>
              <a:ext cx="186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FF0000"/>
                  </a:solidFill>
                </a:rPr>
                <a:t>Archive &amp; share</a:t>
              </a:r>
              <a:endParaRPr lang="en-GB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51520" y="2276872"/>
            <a:ext cx="8465120" cy="4018674"/>
            <a:chOff x="251520" y="2276872"/>
            <a:chExt cx="8465120" cy="4018674"/>
          </a:xfrm>
        </p:grpSpPr>
        <p:grpSp>
          <p:nvGrpSpPr>
            <p:cNvPr id="45" name="Group 44"/>
            <p:cNvGrpSpPr/>
            <p:nvPr/>
          </p:nvGrpSpPr>
          <p:grpSpPr>
            <a:xfrm>
              <a:off x="251520" y="2276872"/>
              <a:ext cx="8465120" cy="3312368"/>
              <a:chOff x="251520" y="2276872"/>
              <a:chExt cx="8465120" cy="3312368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2843808" y="2276872"/>
                <a:ext cx="1008112" cy="360040"/>
              </a:xfrm>
              <a:prstGeom prst="ellipse">
                <a:avLst/>
              </a:prstGeom>
              <a:noFill/>
              <a:ln>
                <a:solidFill>
                  <a:srgbClr val="986E90"/>
                </a:solidFill>
                <a:prstDash val="soli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51520" y="3140968"/>
                <a:ext cx="1728192" cy="360040"/>
              </a:xfrm>
              <a:prstGeom prst="ellipse">
                <a:avLst/>
              </a:prstGeom>
              <a:noFill/>
              <a:ln>
                <a:solidFill>
                  <a:srgbClr val="986E90"/>
                </a:solidFill>
                <a:prstDash val="soli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5591820" y="2564904"/>
                <a:ext cx="1440160" cy="602286"/>
              </a:xfrm>
              <a:prstGeom prst="ellipse">
                <a:avLst/>
              </a:prstGeom>
              <a:noFill/>
              <a:ln>
                <a:solidFill>
                  <a:srgbClr val="986E90"/>
                </a:solidFill>
                <a:prstDash val="soli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7276480" y="5258900"/>
                <a:ext cx="1440160" cy="330340"/>
              </a:xfrm>
              <a:prstGeom prst="ellipse">
                <a:avLst/>
              </a:prstGeom>
              <a:noFill/>
              <a:ln>
                <a:solidFill>
                  <a:srgbClr val="986E90"/>
                </a:solidFill>
                <a:prstDash val="solid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1" name="TextBox 80"/>
            <p:cNvSpPr txBox="1"/>
            <p:nvPr/>
          </p:nvSpPr>
          <p:spPr>
            <a:xfrm>
              <a:off x="5720432" y="5649215"/>
              <a:ext cx="1480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986E90"/>
                  </a:solidFill>
                </a:rPr>
                <a:t>Support &amp; services</a:t>
              </a:r>
              <a:endParaRPr lang="en-GB" b="1" dirty="0">
                <a:solidFill>
                  <a:srgbClr val="986E9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751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25658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What needs to be covered in each course?</a:t>
            </a:r>
          </a:p>
          <a:p>
            <a:pPr lvl="1"/>
            <a:r>
              <a:rPr lang="en-GB" dirty="0" smtClean="0"/>
              <a:t>a basic grounding on everything?</a:t>
            </a:r>
          </a:p>
          <a:p>
            <a:pPr lvl="1"/>
            <a:r>
              <a:rPr lang="en-GB" dirty="0" smtClean="0"/>
              <a:t>a subset for certain roles?</a:t>
            </a:r>
          </a:p>
          <a:p>
            <a:pPr lvl="1"/>
            <a:r>
              <a:rPr lang="en-GB" dirty="0" smtClean="0"/>
              <a:t>more specific content based on specialism?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Is the focus on learning about researchers’ workflows or librarians’ support roles?</a:t>
            </a:r>
          </a:p>
          <a:p>
            <a:endParaRPr lang="en-GB" dirty="0"/>
          </a:p>
          <a:p>
            <a:r>
              <a:rPr lang="en-GB" dirty="0" smtClean="0"/>
              <a:t>How does the content for taught LIS students differ to that for practising professionals?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Could talk of openness alienate some researchers and hamper general messages about the value of </a:t>
            </a:r>
            <a:r>
              <a:rPr lang="en-GB" dirty="0" smtClean="0"/>
              <a:t>RDM?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32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555</Words>
  <Application>Microsoft Office PowerPoint</Application>
  <PresentationFormat>On-screen Show (4:3)</PresentationFormat>
  <Paragraphs>194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Content and coverage of Research Data Management courses</vt:lpstr>
      <vt:lpstr>What is data management about? What processes are we supporting?</vt:lpstr>
      <vt:lpstr>Research workflow</vt:lpstr>
      <vt:lpstr>Infrastructure</vt:lpstr>
      <vt:lpstr>Governance</vt:lpstr>
      <vt:lpstr>What can this tell us?</vt:lpstr>
      <vt:lpstr>Common themes</vt:lpstr>
      <vt:lpstr>Course comparisons</vt:lpstr>
      <vt:lpstr>Questions</vt:lpstr>
      <vt:lpstr>Thank you – any questions?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RDM</dc:title>
  <dc:creator>slj2z</dc:creator>
  <cp:lastModifiedBy>Sarah Jones</cp:lastModifiedBy>
  <cp:revision>103</cp:revision>
  <dcterms:created xsi:type="dcterms:W3CDTF">2013-01-22T12:01:25Z</dcterms:created>
  <dcterms:modified xsi:type="dcterms:W3CDTF">2015-02-11T07:23:14Z</dcterms:modified>
</cp:coreProperties>
</file>