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05FD4-73B8-42FC-9C96-F1D84EA5DF76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D66B9F-ABC5-4F13-8A34-A83BF332917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307E76-C43B-47DB-941B-5933F3D3417D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01477-E7DC-4F2D-8651-6A691A517717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0F20-6216-4102-BCA0-CB6817840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01477-E7DC-4F2D-8651-6A691A517717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0F20-6216-4102-BCA0-CB6817840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01477-E7DC-4F2D-8651-6A691A517717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0F20-6216-4102-BCA0-CB6817840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01477-E7DC-4F2D-8651-6A691A517717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0F20-6216-4102-BCA0-CB6817840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01477-E7DC-4F2D-8651-6A691A517717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0F20-6216-4102-BCA0-CB6817840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01477-E7DC-4F2D-8651-6A691A517717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0F20-6216-4102-BCA0-CB6817840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01477-E7DC-4F2D-8651-6A691A517717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0F20-6216-4102-BCA0-CB6817840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01477-E7DC-4F2D-8651-6A691A517717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0F20-6216-4102-BCA0-CB6817840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01477-E7DC-4F2D-8651-6A691A517717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0F20-6216-4102-BCA0-CB6817840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01477-E7DC-4F2D-8651-6A691A517717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0F20-6216-4102-BCA0-CB6817840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01477-E7DC-4F2D-8651-6A691A517717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0F20-6216-4102-BCA0-CB6817840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01477-E7DC-4F2D-8651-6A691A517717}" type="datetimeFigureOut">
              <a:rPr lang="en-GB" smtClean="0"/>
              <a:pPr/>
              <a:t>09/09/2013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60F20-6216-4102-BCA0-CB681784094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Discussion: RDM at Cranfield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32858"/>
            <a:ext cx="8545829" cy="4525963"/>
          </a:xfrm>
        </p:spPr>
        <p:txBody>
          <a:bodyPr>
            <a:normAutofit/>
          </a:bodyPr>
          <a:lstStyle/>
          <a:p>
            <a:pPr marL="0">
              <a:lnSpc>
                <a:spcPct val="200000"/>
              </a:lnSpc>
            </a:pPr>
            <a:r>
              <a:rPr lang="en-GB" sz="2700" dirty="0" smtClean="0"/>
              <a:t>Do you have all the support you need?</a:t>
            </a:r>
          </a:p>
          <a:p>
            <a:pPr marL="0">
              <a:lnSpc>
                <a:spcPct val="200000"/>
              </a:lnSpc>
            </a:pPr>
            <a:r>
              <a:rPr lang="en-GB" sz="2700" dirty="0" smtClean="0"/>
              <a:t>If not, what are the main RDM issues you face?</a:t>
            </a:r>
          </a:p>
          <a:p>
            <a:pPr marL="0">
              <a:lnSpc>
                <a:spcPct val="200000"/>
              </a:lnSpc>
            </a:pPr>
            <a:r>
              <a:rPr lang="en-GB" sz="2700" dirty="0" smtClean="0"/>
              <a:t>What additional infrastructure and services are needed?</a:t>
            </a:r>
          </a:p>
          <a:p>
            <a:pPr marL="0">
              <a:lnSpc>
                <a:spcPct val="200000"/>
              </a:lnSpc>
            </a:pPr>
            <a:r>
              <a:rPr lang="en-GB" sz="2700" dirty="0" smtClean="0"/>
              <a:t>Do you have any recommendations for the RDM group?</a:t>
            </a:r>
            <a:endParaRPr lang="en-GB" sz="2700" dirty="0" smtClean="0"/>
          </a:p>
          <a:p>
            <a:pPr>
              <a:buNone/>
            </a:pPr>
            <a:endParaRPr lang="en-GB" sz="2800" dirty="0" smtClean="0"/>
          </a:p>
          <a:p>
            <a:endParaRPr lang="en-GB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45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Discussion: RDM at Cranfield</vt:lpstr>
    </vt:vector>
  </TitlesOfParts>
  <Company>University of Glasgow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slj2z</dc:creator>
  <cp:lastModifiedBy>slj2z</cp:lastModifiedBy>
  <cp:revision>5</cp:revision>
  <dcterms:created xsi:type="dcterms:W3CDTF">2013-09-09T11:54:59Z</dcterms:created>
  <dcterms:modified xsi:type="dcterms:W3CDTF">2013-09-09T12:41:28Z</dcterms:modified>
</cp:coreProperties>
</file>