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Default Extension="pict" ContentType="image/pict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viewProps.xml" ContentType="application/vnd.openxmlformats-officedocument.presentationml.viewProps+xml"/>
  <Default Extension="docx" ContentType="application/vnd.openxmlformats-officedocument.wordprocessingml.document"/>
  <Default Extension="jpeg" ContentType="image/jpeg"/>
  <Default Extension="vml" ContentType="application/vnd.openxmlformats-officedocument.vmlDrawing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embedTrueTypeFonts="1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78BE20"/>
    <a:srgbClr val="B5BD00"/>
    <a:srgbClr val="CE0058"/>
    <a:srgbClr val="385E9D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vertBarState="maximized">
    <p:restoredLeft sz="34587" autoAdjust="0"/>
    <p:restoredTop sz="94629" autoAdjust="0"/>
  </p:normalViewPr>
  <p:slideViewPr>
    <p:cSldViewPr>
      <p:cViewPr>
        <p:scale>
          <a:sx n="75" d="100"/>
          <a:sy n="75" d="100"/>
        </p:scale>
        <p:origin x="-1920" y="-8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ict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UKD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I:\Publicity\OpenAccess\UKDataService\TestArea\bit1.pn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r="43416"/>
          <a:stretch/>
        </p:blipFill>
        <p:spPr bwMode="auto">
          <a:xfrm>
            <a:off x="6516216" y="0"/>
            <a:ext cx="2627784" cy="6858000"/>
          </a:xfrm>
          <a:prstGeom prst="rect">
            <a:avLst/>
          </a:prstGeom>
          <a:noFill/>
        </p:spPr>
      </p:pic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51520" y="0"/>
            <a:ext cx="7272808" cy="2420888"/>
          </a:xfrm>
        </p:spPr>
        <p:txBody>
          <a:bodyPr>
            <a:normAutofit/>
          </a:bodyPr>
          <a:lstStyle>
            <a:lvl1pPr algn="l">
              <a:defRPr sz="4400" b="0" i="0" baseline="0">
                <a:latin typeface="Arial" pitchFamily="34" charset="0"/>
              </a:defRPr>
            </a:lvl1pPr>
          </a:lstStyle>
          <a:p>
            <a:r>
              <a:rPr lang="en-US" dirty="0" smtClean="0"/>
              <a:t>Insert title here (44pt)</a:t>
            </a:r>
            <a:endParaRPr lang="en-GB" dirty="0"/>
          </a:p>
        </p:txBody>
      </p:sp>
      <p:pic>
        <p:nvPicPr>
          <p:cNvPr id="16" name="Picture 8" descr="I:\Publicity\OpenAccess\UKDataService\TestArea\UKDS_Logo_RGB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805264"/>
            <a:ext cx="1446667" cy="872868"/>
          </a:xfrm>
          <a:prstGeom prst="rect">
            <a:avLst/>
          </a:prstGeom>
          <a:noFill/>
        </p:spPr>
      </p:pic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2708920"/>
            <a:ext cx="4032448" cy="1148409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Insert Name and Job Title on separate lines</a:t>
            </a:r>
            <a:endParaRPr lang="en-GB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0" hasCustomPrompt="1"/>
          </p:nvPr>
        </p:nvSpPr>
        <p:spPr>
          <a:xfrm>
            <a:off x="304800" y="4149725"/>
            <a:ext cx="3979863" cy="1439863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latin typeface="Arial" pitchFamily="34" charset="0"/>
              </a:defRPr>
            </a:lvl1pPr>
          </a:lstStyle>
          <a:p>
            <a:pPr lvl="0"/>
            <a:r>
              <a:rPr lang="en-GB" dirty="0" smtClean="0"/>
              <a:t>Name of meeting and place followed by date on a separate line</a:t>
            </a:r>
            <a:endParaRPr lang="en-GB" dirty="0"/>
          </a:p>
        </p:txBody>
      </p:sp>
      <p:cxnSp>
        <p:nvCxnSpPr>
          <p:cNvPr id="23" name="Straight Connector 22"/>
          <p:cNvCxnSpPr/>
          <p:nvPr userDrawn="1"/>
        </p:nvCxnSpPr>
        <p:spPr>
          <a:xfrm flipV="1">
            <a:off x="309594" y="471584"/>
            <a:ext cx="8208912" cy="5088"/>
          </a:xfrm>
          <a:prstGeom prst="line">
            <a:avLst/>
          </a:prstGeom>
          <a:ln>
            <a:solidFill>
              <a:srgbClr val="8E9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49587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UKD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260648"/>
            <a:ext cx="8229600" cy="1143000"/>
          </a:xfrm>
        </p:spPr>
        <p:txBody>
          <a:bodyPr>
            <a:normAutofit/>
          </a:bodyPr>
          <a:lstStyle>
            <a:lvl1pPr algn="l">
              <a:defRPr sz="3500">
                <a:latin typeface="Arial" pitchFamily="34" charset="0"/>
              </a:defRPr>
            </a:lvl1pPr>
          </a:lstStyle>
          <a:p>
            <a:r>
              <a:rPr lang="en-US" dirty="0" smtClean="0"/>
              <a:t>Slide title here (sentence case)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5225" y="1643459"/>
            <a:ext cx="8229600" cy="5141168"/>
          </a:xfrm>
        </p:spPr>
        <p:txBody>
          <a:bodyPr/>
          <a:lstStyle>
            <a:lvl1pPr>
              <a:defRPr sz="2400" baseline="0">
                <a:latin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000" baseline="0">
                <a:latin typeface="Arial" pitchFamily="34" charset="0"/>
              </a:defRPr>
            </a:lvl2pPr>
            <a:lvl3pPr marL="1257300" indent="-342900">
              <a:buFont typeface="Arial" pitchFamily="34" charset="0"/>
              <a:buChar char="•"/>
              <a:defRPr sz="1800" baseline="0">
                <a:latin typeface="Arial" pitchFamily="34" charset="0"/>
              </a:defRPr>
            </a:lvl3pPr>
          </a:lstStyle>
          <a:p>
            <a:r>
              <a:rPr lang="en-GB" dirty="0" smtClean="0"/>
              <a:t>Bullet points are in sentence case (24pt </a:t>
            </a:r>
            <a:r>
              <a:rPr lang="en-GB" dirty="0" err="1" smtClean="0"/>
              <a:t>Museo</a:t>
            </a:r>
            <a:r>
              <a:rPr lang="en-GB" dirty="0" smtClean="0"/>
              <a:t> Sans)</a:t>
            </a:r>
          </a:p>
          <a:p>
            <a:pPr lvl="1"/>
            <a:r>
              <a:rPr lang="en-US" dirty="0" smtClean="0"/>
              <a:t>Even second level points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7" name="Picture 6" descr="I:\Publicity\OpenAccess\UKDataService\TestArea\bit1.pn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r="88382"/>
          <a:stretch/>
        </p:blipFill>
        <p:spPr bwMode="auto">
          <a:xfrm>
            <a:off x="8604448" y="-1683568"/>
            <a:ext cx="539552" cy="6858000"/>
          </a:xfrm>
          <a:prstGeom prst="rect">
            <a:avLst/>
          </a:prstGeom>
          <a:noFill/>
        </p:spPr>
      </p:pic>
      <p:pic>
        <p:nvPicPr>
          <p:cNvPr id="8" name="Picture 2" descr="I:\Publicity\OpenAccess\UKDataService\Logos\UK_Data_Service_Logos\Web_Screen\Primary_logo\UKDS_Logo_RGB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6021288"/>
            <a:ext cx="1265137" cy="763339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 userDrawn="1"/>
        </p:nvCxnSpPr>
        <p:spPr>
          <a:xfrm flipV="1">
            <a:off x="309594" y="471584"/>
            <a:ext cx="8208912" cy="5088"/>
          </a:xfrm>
          <a:prstGeom prst="line">
            <a:avLst/>
          </a:prstGeom>
          <a:ln>
            <a:solidFill>
              <a:srgbClr val="8E9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09812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UKDS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516687" y="1588"/>
            <a:ext cx="26273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67544" y="2420888"/>
            <a:ext cx="5040313" cy="576064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lvl="0"/>
            <a:r>
              <a:rPr lang="en-GB" dirty="0" smtClean="0"/>
              <a:t>Contact details: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468313" y="3213100"/>
            <a:ext cx="5040312" cy="576263"/>
          </a:xfrm>
        </p:spPr>
        <p:txBody>
          <a:bodyPr/>
          <a:lstStyle>
            <a:lvl1pPr marL="0" indent="0">
              <a:buNone/>
              <a:defRPr baseline="0">
                <a:latin typeface="Arial" pitchFamily="34" charset="0"/>
              </a:defRPr>
            </a:lvl1pPr>
          </a:lstStyle>
          <a:p>
            <a:pPr lvl="0"/>
            <a:r>
              <a:rPr lang="en-GB" dirty="0" smtClean="0"/>
              <a:t>Name</a:t>
            </a:r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309594" y="471584"/>
            <a:ext cx="8208912" cy="5088"/>
          </a:xfrm>
          <a:prstGeom prst="line">
            <a:avLst/>
          </a:prstGeom>
          <a:ln>
            <a:solidFill>
              <a:srgbClr val="8E9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468313" y="4076700"/>
            <a:ext cx="5040312" cy="72072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 dirty="0" smtClean="0"/>
              <a:t>Email</a:t>
            </a:r>
            <a:endParaRPr lang="en-GB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251520" y="505779"/>
            <a:ext cx="5918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itchFamily="34" charset="0"/>
              </a:rPr>
              <a:t>Questions</a:t>
            </a:r>
            <a:endParaRPr lang="en-GB" sz="36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4361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9EEFBBAD-C8FA-48BD-A508-1A92C9B4AB4D}" type="datetimeFigureOut">
              <a:rPr lang="en-GB" smtClean="0"/>
              <a:pPr/>
              <a:t>6/19/14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95EB53F1-2B6B-4145-8690-A00B65B2E43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2512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50" r:id="rId2"/>
    <p:sldLayoutId id="214748367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package" Target="../embeddings/Microsoft_Word_Document1.docx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UK Research Data Registry pilot project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Feasibility and implementation challenges of harvesting metadata from data centres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smtClean="0"/>
              <a:t>Veerle Van den Eynden</a:t>
            </a:r>
          </a:p>
          <a:p>
            <a:r>
              <a:rPr lang="en-GB" dirty="0" smtClean="0"/>
              <a:t>UK Data Archive</a:t>
            </a:r>
          </a:p>
          <a:p>
            <a:r>
              <a:rPr lang="en-GB" dirty="0" smtClean="0"/>
              <a:t>London, 16 June 2014</a:t>
            </a:r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2245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 err="1" smtClean="0"/>
              <a:t>centres</a:t>
            </a:r>
            <a:r>
              <a:rPr lang="en-US" dirty="0" smtClean="0"/>
              <a:t> pilot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UK Data Archive</a:t>
            </a:r>
          </a:p>
          <a:p>
            <a:r>
              <a:rPr lang="en-US" dirty="0" smtClean="0"/>
              <a:t>NERC data </a:t>
            </a:r>
            <a:r>
              <a:rPr lang="en-US" dirty="0" err="1" smtClean="0"/>
              <a:t>centres</a:t>
            </a:r>
            <a:endParaRPr lang="en-US" dirty="0" smtClean="0"/>
          </a:p>
          <a:p>
            <a:pPr lvl="1"/>
            <a:r>
              <a:rPr lang="en-GB" dirty="0" smtClean="0"/>
              <a:t>British Atmospheric Data Centre (BADC)</a:t>
            </a:r>
          </a:p>
          <a:p>
            <a:pPr lvl="1"/>
            <a:r>
              <a:rPr lang="en-GB" dirty="0" smtClean="0"/>
              <a:t>British Oceanographic Data Centre (BODC)</a:t>
            </a:r>
          </a:p>
          <a:p>
            <a:pPr lvl="1"/>
            <a:r>
              <a:rPr lang="en-GB" dirty="0" smtClean="0"/>
              <a:t>Environmental Information Data Centre (EIDC)</a:t>
            </a:r>
          </a:p>
          <a:p>
            <a:pPr lvl="1"/>
            <a:r>
              <a:rPr lang="en-GB" dirty="0" smtClean="0"/>
              <a:t>National </a:t>
            </a:r>
            <a:r>
              <a:rPr lang="en-GB" dirty="0" err="1" smtClean="0"/>
              <a:t>Geoscience</a:t>
            </a:r>
            <a:r>
              <a:rPr lang="en-GB" dirty="0" smtClean="0"/>
              <a:t> Data Centre (NGDC)</a:t>
            </a:r>
          </a:p>
          <a:p>
            <a:pPr lvl="1"/>
            <a:r>
              <a:rPr lang="en-GB" dirty="0" smtClean="0"/>
              <a:t>NERC Earth Observation Data Centre (NEODC)</a:t>
            </a:r>
          </a:p>
          <a:p>
            <a:pPr lvl="1"/>
            <a:r>
              <a:rPr lang="en-GB" dirty="0" smtClean="0"/>
              <a:t>Polar Data Centre (PDC)</a:t>
            </a:r>
          </a:p>
          <a:p>
            <a:pPr lvl="1"/>
            <a:r>
              <a:rPr lang="en-GB" dirty="0" smtClean="0"/>
              <a:t>UK Solar System Data Centre (UKSSDC)</a:t>
            </a:r>
            <a:endParaRPr lang="en-US" dirty="0" smtClean="0"/>
          </a:p>
          <a:p>
            <a:r>
              <a:rPr lang="en-US" dirty="0" smtClean="0"/>
              <a:t>Archaeology Data Service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smtClean="0"/>
              <a:t>UK data centres - metadata characteristics</a:t>
            </a:r>
            <a:endParaRPr lang="en-GB" sz="36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52400" y="1371600"/>
          <a:ext cx="7241381" cy="5486400"/>
        </p:xfrm>
        <a:graphic>
          <a:graphicData uri="http://schemas.openxmlformats.org/presentationml/2006/ole">
            <p:oleObj spid="_x0000_s6146" name="Document" r:id="rId3" imgW="6197600" imgH="7099300" progId="Word.Document.12">
              <p:embed/>
            </p:oleObj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5669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Challenges for registry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225" y="1295400"/>
            <a:ext cx="8229600" cy="5141168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GB" dirty="0" smtClean="0"/>
              <a:t>promote visibility of data to generic search engines such as Google</a:t>
            </a:r>
          </a:p>
          <a:p>
            <a:pPr lvl="0"/>
            <a:r>
              <a:rPr lang="en-GB" dirty="0" smtClean="0"/>
              <a:t>avoid duplication when the same metadata records may exist in different places</a:t>
            </a:r>
          </a:p>
          <a:p>
            <a:pPr lvl="1">
              <a:buNone/>
            </a:pPr>
            <a:r>
              <a:rPr lang="en-GB" dirty="0" smtClean="0"/>
              <a:t>e.g. in institutional repository and data centre, or in ADS and NERC DCS</a:t>
            </a:r>
          </a:p>
          <a:p>
            <a:pPr lvl="0"/>
            <a:r>
              <a:rPr lang="en-GB" dirty="0" smtClean="0"/>
              <a:t>quality of metadata exposed by different data centres (and repositories)</a:t>
            </a:r>
          </a:p>
          <a:p>
            <a:pPr lvl="0"/>
            <a:r>
              <a:rPr lang="en-GB" dirty="0" smtClean="0"/>
              <a:t>diversity in mandatory and optional metadata fields used by data centres (and repositories)</a:t>
            </a:r>
          </a:p>
          <a:p>
            <a:pPr lvl="1">
              <a:buNone/>
            </a:pPr>
            <a:r>
              <a:rPr lang="en-GB" dirty="0" smtClean="0"/>
              <a:t>minimum set of mandatory or recommended metadata fields may be required for a registry</a:t>
            </a:r>
          </a:p>
          <a:p>
            <a:pPr lvl="0"/>
            <a:r>
              <a:rPr lang="en-GB" dirty="0" smtClean="0"/>
              <a:t>copyright of metadata where those are provided by data depositors</a:t>
            </a:r>
          </a:p>
          <a:p>
            <a:pPr lvl="0"/>
            <a:r>
              <a:rPr lang="en-GB" dirty="0" smtClean="0"/>
              <a:t>whether or not all metadata can be licensed via a CC0 licence</a:t>
            </a:r>
          </a:p>
          <a:p>
            <a:pPr lvl="0"/>
            <a:r>
              <a:rPr lang="en-GB" dirty="0" smtClean="0"/>
              <a:t>handle changes and deletions of metadata records at source, to ensure registry always accurately reflects the correct information</a:t>
            </a:r>
          </a:p>
          <a:p>
            <a:pPr lvl="0"/>
            <a:r>
              <a:rPr lang="en-GB" dirty="0" smtClean="0"/>
              <a:t>optimal workflows for data centres on when to push or pull metadata registry, and who should do this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Veerle Van den Eynden	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6"/>
          </p:nvPr>
        </p:nvSpPr>
        <p:spPr>
          <a:xfrm>
            <a:off x="467544" y="4005064"/>
            <a:ext cx="5040312" cy="720725"/>
          </a:xfrm>
        </p:spPr>
        <p:txBody>
          <a:bodyPr/>
          <a:lstStyle/>
          <a:p>
            <a:r>
              <a:rPr lang="en-GB" dirty="0" err="1" smtClean="0"/>
              <a:t>veerle@essex.ac.uk</a:t>
            </a:r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3846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KDS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KDS-PPT">
      <a:majorFont>
        <a:latin typeface="Museo 500"/>
        <a:ea typeface=""/>
        <a:cs typeface=""/>
      </a:majorFont>
      <a:minorFont>
        <a:latin typeface="Museo Sans 500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UKDSppt.potx</Template>
  <TotalTime>131</TotalTime>
  <Words>247</Words>
  <Application>Microsoft Macintosh PowerPoint</Application>
  <PresentationFormat>On-screen Show (4:3)</PresentationFormat>
  <Paragraphs>30</Paragraphs>
  <Slides>5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UKDSppt</vt:lpstr>
      <vt:lpstr>Document</vt:lpstr>
      <vt:lpstr>UK Research Data Registry pilot project</vt:lpstr>
      <vt:lpstr>Data centres pilot project</vt:lpstr>
      <vt:lpstr>UK data centres - metadata characteristics</vt:lpstr>
      <vt:lpstr>Challenges for registry</vt:lpstr>
      <vt:lpstr>Slide 5</vt:lpstr>
    </vt:vector>
  </TitlesOfParts>
  <Company>University of Essex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Veerle Van den Eynden</dc:creator>
  <cp:lastModifiedBy>Veerle Van den Eynden</cp:lastModifiedBy>
  <cp:revision>8</cp:revision>
  <dcterms:created xsi:type="dcterms:W3CDTF">2014-06-19T12:43:53Z</dcterms:created>
  <dcterms:modified xsi:type="dcterms:W3CDTF">2014-06-19T12:44:45Z</dcterms:modified>
</cp:coreProperties>
</file>